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>
        <a:solidFill>
          <a:schemeClr val="accent3">
            <a:lumMod val="40000"/>
            <a:lumOff val="60000"/>
            <a:alpha val="90000"/>
          </a:schemeClr>
        </a:solidFill>
      </dgm:spPr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  MŠ a ZŠ, Veselí nad Moravou, Kollárova 1045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Dagmar Suchomelová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VY_32_INOVACE_6/16_TOURISM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Turistika a cestování –  </a:t>
          </a:r>
          <a:r>
            <a:rPr lang="cs-CZ" dirty="0" err="1" smtClean="0"/>
            <a:t>Tourism</a:t>
          </a:r>
          <a:r>
            <a:rPr lang="cs-CZ" dirty="0" smtClean="0"/>
            <a:t> and </a:t>
          </a:r>
          <a:r>
            <a:rPr lang="cs-CZ" dirty="0" err="1" smtClean="0"/>
            <a:t>travel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projektu:CZ.1.07/1.4.00/21.0822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  <dgm:t>
        <a:bodyPr/>
        <a:lstStyle/>
        <a:p>
          <a:endParaRPr lang="cs-CZ"/>
        </a:p>
      </dgm:t>
    </dgm:pt>
    <dgm:pt modelId="{851BB866-B6AE-4566-893F-4C635BA974FC}" type="pres">
      <dgm:prSet presAssocID="{FBBFC3EA-9D9D-4F3A-BEA6-9C2C0E46BF20}" presName="circle2" presStyleLbl="node1" presStyleIdx="1" presStyleCnt="5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  <dgm:t>
        <a:bodyPr/>
        <a:lstStyle/>
        <a:p>
          <a:endParaRPr lang="cs-CZ"/>
        </a:p>
      </dgm:t>
    </dgm:pt>
    <dgm:pt modelId="{902074E1-B931-4618-97F1-FADBE82E9C3C}" type="pres">
      <dgm:prSet presAssocID="{019433A1-1324-4DE1-9E6F-32B851095F74}" presName="circle3" presStyleLbl="node1" presStyleIdx="2" presStyleCnt="5"/>
      <dgm:spPr/>
      <dgm:t>
        <a:bodyPr/>
        <a:lstStyle/>
        <a:p>
          <a:endParaRPr lang="cs-CZ"/>
        </a:p>
      </dgm:t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  <dgm:t>
        <a:bodyPr/>
        <a:lstStyle/>
        <a:p>
          <a:endParaRPr lang="cs-CZ"/>
        </a:p>
      </dgm:t>
    </dgm:pt>
    <dgm:pt modelId="{648967D3-ED80-4214-8D87-4E7012561E4A}" type="pres">
      <dgm:prSet presAssocID="{C73C7642-F245-4585-8F88-243F9FAEF6CA}" presName="circle4" presStyleLbl="node1" presStyleIdx="3" presStyleCnt="5"/>
      <dgm:spPr/>
      <dgm:t>
        <a:bodyPr/>
        <a:lstStyle/>
        <a:p>
          <a:endParaRPr lang="cs-CZ"/>
        </a:p>
      </dgm:t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  <dgm:t>
        <a:bodyPr/>
        <a:lstStyle/>
        <a:p>
          <a:endParaRPr lang="cs-CZ"/>
        </a:p>
      </dgm:t>
    </dgm:pt>
    <dgm:pt modelId="{6821E7C9-5E4B-45FA-8F82-01E6F26FAA25}" type="pres">
      <dgm:prSet presAssocID="{EBC41103-E2E5-4D48-9B4B-425520D3D098}" presName="circle5" presStyleLbl="node1" presStyleIdx="4" presStyleCnt="5"/>
      <dgm:spPr/>
      <dgm:t>
        <a:bodyPr/>
        <a:lstStyle/>
        <a:p>
          <a:endParaRPr lang="cs-CZ"/>
        </a:p>
      </dgm:t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accent3">
            <a:lumMod val="40000"/>
            <a:lumOff val="60000"/>
            <a:alpha val="90000"/>
          </a:schemeClr>
        </a:solidFill>
        <a:ln w="254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 </a:t>
          </a:r>
          <a:r>
            <a:rPr lang="cs-CZ" sz="1800" kern="1200" dirty="0" smtClean="0"/>
            <a:t>  MŠ a ZŠ, Veselí nad Moravou, Kollárova 1045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80000"/>
            <a:hueOff val="76561"/>
            <a:satOff val="-1098"/>
            <a:lumOff val="640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76561"/>
              <a:satOff val="-1098"/>
              <a:lumOff val="640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Dagmar Suchomelová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80000"/>
            <a:hueOff val="153123"/>
            <a:satOff val="-2196"/>
            <a:lumOff val="1280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153123"/>
              <a:satOff val="-2196"/>
              <a:lumOff val="1280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VY_32_INOVACE_6/16_TOURISM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80000"/>
            <a:hueOff val="229684"/>
            <a:satOff val="-3294"/>
            <a:lumOff val="1921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229684"/>
              <a:satOff val="-3294"/>
              <a:lumOff val="1921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Turistika a cestování –  </a:t>
          </a:r>
          <a:r>
            <a:rPr lang="cs-CZ" sz="1800" kern="1200" dirty="0" err="1" smtClean="0"/>
            <a:t>Tourism</a:t>
          </a:r>
          <a:r>
            <a:rPr lang="cs-CZ" sz="1800" kern="1200" dirty="0" smtClean="0"/>
            <a:t> and </a:t>
          </a:r>
          <a:r>
            <a:rPr lang="cs-CZ" sz="1800" kern="1200" dirty="0" err="1" smtClean="0"/>
            <a:t>travel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80000"/>
            <a:hueOff val="306246"/>
            <a:satOff val="-4392"/>
            <a:lumOff val="256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80000"/>
              <a:hueOff val="306246"/>
              <a:satOff val="-4392"/>
              <a:lumOff val="2561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</a:t>
          </a:r>
          <a:r>
            <a:rPr lang="cs-CZ" sz="1800" kern="1200" dirty="0" smtClean="0"/>
            <a:t>projektu:CZ.1.07/1.4.00/21.0822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20.3.2013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jpeg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9260181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40000"/>
              <a:lumOff val="60000"/>
            </a:schemeClr>
          </a:solidFill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Doplňující materiál k učebnici </a:t>
            </a:r>
            <a:r>
              <a:rPr lang="cs-CZ" dirty="0" err="1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English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for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 </a:t>
            </a:r>
            <a:r>
              <a:rPr lang="cs-CZ" dirty="0" err="1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you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, pro 8. roč. žáků s LMP.</a:t>
            </a:r>
          </a:p>
          <a:p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Určeno pro rozšíření slovní zásoby, upevnění, procvičování  a opakování učiva.</a:t>
            </a:r>
          </a:p>
          <a:p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Pro práci s interaktivní tabulí.</a:t>
            </a:r>
          </a:p>
          <a:p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Doba vzniku - prosinec 2012.</a:t>
            </a:r>
          </a:p>
          <a:p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Doba ověření –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24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.1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Andalus" pitchFamily="18" charset="-78"/>
                <a:cs typeface="Andalus" pitchFamily="18" charset="-78"/>
              </a:rPr>
              <a:t>. 2013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txBody>
          <a:bodyPr/>
          <a:lstStyle/>
          <a:p>
            <a:r>
              <a:rPr lang="cs-CZ" dirty="0" err="1" smtClean="0"/>
              <a:t>Tourism</a:t>
            </a:r>
            <a:r>
              <a:rPr lang="cs-CZ" dirty="0" smtClean="0"/>
              <a:t>, </a:t>
            </a:r>
            <a:r>
              <a:rPr lang="cs-CZ" dirty="0" err="1" smtClean="0"/>
              <a:t>hiking</a:t>
            </a:r>
            <a:r>
              <a:rPr lang="cs-CZ" dirty="0" smtClean="0"/>
              <a:t> - cestování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40000"/>
              <a:lumOff val="60000"/>
            </a:schemeClr>
          </a:solidFill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smtClean="0"/>
              <a:t>To </a:t>
            </a:r>
            <a:r>
              <a:rPr lang="cs-CZ" dirty="0" err="1" smtClean="0"/>
              <a:t>walk</a:t>
            </a:r>
            <a:r>
              <a:rPr lang="cs-CZ" dirty="0" smtClean="0"/>
              <a:t> – jít pěšky</a:t>
            </a:r>
          </a:p>
          <a:p>
            <a:endParaRPr lang="cs-CZ" dirty="0" smtClean="0"/>
          </a:p>
          <a:p>
            <a:r>
              <a:rPr lang="cs-CZ" dirty="0" smtClean="0"/>
              <a:t>To run – běžet</a:t>
            </a:r>
          </a:p>
          <a:p>
            <a:endParaRPr lang="cs-CZ" dirty="0" smtClean="0"/>
          </a:p>
          <a:p>
            <a:r>
              <a:rPr lang="cs-CZ" dirty="0" smtClean="0"/>
              <a:t>To </a:t>
            </a:r>
            <a:r>
              <a:rPr lang="cs-CZ" dirty="0" err="1" smtClean="0"/>
              <a:t>cycle</a:t>
            </a:r>
            <a:r>
              <a:rPr lang="cs-CZ" dirty="0" smtClean="0"/>
              <a:t> – jet na kole</a:t>
            </a:r>
          </a:p>
          <a:p>
            <a:endParaRPr lang="cs-CZ" dirty="0"/>
          </a:p>
        </p:txBody>
      </p:sp>
      <p:pic>
        <p:nvPicPr>
          <p:cNvPr id="1027" name="Picture 3" descr="C:\Users\suchomelova\AppData\Local\Microsoft\Windows\Temporary Internet Files\Content.IE5\EXYVE7O6\MC9004405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1340768"/>
            <a:ext cx="14605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suchomelova\AppData\Local\Microsoft\Windows\Temporary Internet Files\Content.IE5\EXYVE7O6\MP90040656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133568"/>
            <a:ext cx="2173248" cy="1448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suchomelova\AppData\Local\Microsoft\Windows\Temporary Internet Files\Content.IE5\40MAASAA\MC90041217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1841" y="2780928"/>
            <a:ext cx="1758950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suchomelova\AppData\Local\Microsoft\Windows\Temporary Internet Files\Content.IE5\UIOP8W2J\MP900422786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4077072"/>
            <a:ext cx="2132856" cy="21328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67592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effectLst>
            <a:innerShdw blurRad="63500" dist="50800" dir="13500000">
              <a:prstClr val="black">
                <a:alpha val="50000"/>
              </a:prstClr>
            </a:innerShdw>
          </a:effectLst>
        </p:spPr>
        <p:txBody>
          <a:bodyPr/>
          <a:lstStyle/>
          <a:p>
            <a:r>
              <a:rPr lang="cs-CZ" dirty="0" err="1" smtClean="0"/>
              <a:t>Vocabulary</a:t>
            </a:r>
            <a:r>
              <a:rPr lang="cs-CZ" dirty="0" smtClean="0"/>
              <a:t> - slovíčka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40000"/>
              <a:lumOff val="60000"/>
            </a:schemeClr>
          </a:solidFill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smtClean="0"/>
              <a:t>Map – mapa</a:t>
            </a:r>
          </a:p>
          <a:p>
            <a:endParaRPr lang="cs-CZ" dirty="0" smtClean="0"/>
          </a:p>
          <a:p>
            <a:r>
              <a:rPr lang="cs-CZ" dirty="0" err="1" smtClean="0"/>
              <a:t>Signpost</a:t>
            </a:r>
            <a:r>
              <a:rPr lang="cs-CZ" dirty="0" smtClean="0"/>
              <a:t> – ukazatel </a:t>
            </a:r>
          </a:p>
          <a:p>
            <a:endParaRPr lang="cs-CZ" dirty="0" smtClean="0"/>
          </a:p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way</a:t>
            </a:r>
            <a:r>
              <a:rPr lang="cs-CZ" dirty="0" smtClean="0"/>
              <a:t> - cesta</a:t>
            </a:r>
          </a:p>
          <a:p>
            <a:endParaRPr lang="cs-CZ" dirty="0"/>
          </a:p>
          <a:p>
            <a:r>
              <a:rPr lang="cs-CZ" dirty="0" err="1" smtClean="0"/>
              <a:t>Compas</a:t>
            </a:r>
            <a:r>
              <a:rPr lang="cs-CZ" dirty="0" smtClean="0"/>
              <a:t> - kompas</a:t>
            </a:r>
          </a:p>
          <a:p>
            <a:endParaRPr lang="cs-CZ" dirty="0"/>
          </a:p>
        </p:txBody>
      </p:sp>
      <p:pic>
        <p:nvPicPr>
          <p:cNvPr id="3074" name="Picture 2" descr="C:\Users\suchomelova\AppData\Local\Microsoft\Windows\Temporary Internet Files\Content.IE5\EXYVE7O6\MC9002154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404664"/>
            <a:ext cx="1487765" cy="1535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suchomelova\AppData\Local\Microsoft\Windows\Temporary Internet Files\Content.IE5\UIOP8W2J\MC9003346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71641" y="1461505"/>
            <a:ext cx="1827886" cy="9564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suchomelova\AppData\Local\Microsoft\Windows\Temporary Internet Files\Content.IE5\40MAASAA\MP90040742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9116" y="4653136"/>
            <a:ext cx="1590684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suchomelova\AppData\Local\Microsoft\Windows\Temporary Internet Files\Content.IE5\HI3CRMTV\MP90020216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099" y="3501008"/>
            <a:ext cx="1972816" cy="13184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suchomelova\AppData\Local\Microsoft\Windows\Temporary Internet Files\Content.IE5\EXYVE7O6\MP90042362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6349" y="2221633"/>
            <a:ext cx="1919813" cy="1279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2408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err="1" smtClean="0"/>
              <a:t>Phrase</a:t>
            </a:r>
            <a:r>
              <a:rPr lang="cs-CZ" dirty="0" smtClean="0"/>
              <a:t> – fráze, slovní spojení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40000"/>
              <a:lumOff val="60000"/>
            </a:schemeClr>
          </a:solidFill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err="1" smtClean="0"/>
              <a:t>Which</a:t>
            </a:r>
            <a:r>
              <a:rPr lang="cs-CZ" dirty="0" smtClean="0"/>
              <a:t> </a:t>
            </a:r>
            <a:r>
              <a:rPr lang="cs-CZ" dirty="0" err="1" smtClean="0"/>
              <a:t>way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…..? – Kudy se jde do….?</a:t>
            </a:r>
          </a:p>
          <a:p>
            <a:endParaRPr lang="cs-CZ" dirty="0" smtClean="0"/>
          </a:p>
          <a:p>
            <a:r>
              <a:rPr lang="cs-CZ" dirty="0" smtClean="0"/>
              <a:t>To </a:t>
            </a:r>
            <a:r>
              <a:rPr lang="cs-CZ" dirty="0" err="1" smtClean="0"/>
              <a:t>ask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way</a:t>
            </a:r>
            <a:r>
              <a:rPr lang="cs-CZ" dirty="0" smtClean="0"/>
              <a:t>. – Zeptat se na cestu.</a:t>
            </a:r>
          </a:p>
          <a:p>
            <a:endParaRPr lang="cs-CZ" dirty="0" smtClean="0"/>
          </a:p>
          <a:p>
            <a:r>
              <a:rPr lang="cs-CZ" dirty="0" err="1" smtClean="0"/>
              <a:t>Das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far to….? – Je to daleko do…..?</a:t>
            </a:r>
            <a:endParaRPr lang="cs-CZ" dirty="0"/>
          </a:p>
        </p:txBody>
      </p:sp>
      <p:pic>
        <p:nvPicPr>
          <p:cNvPr id="2050" name="Picture 2" descr="C:\Program Files\Microsoft Office\MEDIA\CAGCAT10\j0297551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8264" y="1700808"/>
            <a:ext cx="1195121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suchomelova\AppData\Local\Microsoft\Windows\Temporary Internet Files\Content.IE5\EXYVE7O6\MP90040162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0801" y="4293096"/>
            <a:ext cx="1632584" cy="1632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36626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Opakuj výslovnost nové slovní zásoby.</a:t>
            </a:r>
          </a:p>
          <a:p>
            <a:r>
              <a:rPr lang="cs-CZ" dirty="0" smtClean="0"/>
              <a:t>Přelož – ukazatel, jít pěšky, cesta, kompas,</a:t>
            </a:r>
          </a:p>
          <a:p>
            <a:pPr marL="0" indent="0">
              <a:buNone/>
            </a:pPr>
            <a:r>
              <a:rPr lang="cs-CZ" dirty="0" smtClean="0"/>
              <a:t>                   mapa, jet na kole, běžet.</a:t>
            </a:r>
          </a:p>
          <a:p>
            <a:pPr marL="0" indent="0">
              <a:buNone/>
            </a:pPr>
            <a:r>
              <a:rPr lang="cs-CZ" dirty="0" smtClean="0"/>
              <a:t>    Utvoř věty na danou slovní zásobu.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Přelož a doplň větu – Je to daleko do….?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Zeptat se na cestu.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  Kudy se jde……?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3923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40000"/>
              <a:lumOff val="60000"/>
            </a:schemeClr>
          </a:solidFill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40000"/>
              <a:lumOff val="60000"/>
            </a:schemeClr>
          </a:solidFill>
          <a:effectLst>
            <a:innerShdw blurRad="114300">
              <a:prstClr val="black"/>
            </a:innerShdw>
          </a:effectLst>
        </p:spPr>
        <p:txBody>
          <a:bodyPr/>
          <a:lstStyle/>
          <a:p>
            <a:r>
              <a:rPr lang="cs-CZ" dirty="0">
                <a:solidFill>
                  <a:schemeClr val="accent2">
                    <a:lumMod val="50000"/>
                  </a:schemeClr>
                </a:solidFill>
              </a:rPr>
              <a:t>Ilustrace: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77</TotalTime>
  <Words>217</Words>
  <Application>Microsoft Office PowerPoint</Application>
  <PresentationFormat>Předvádění na obrazovce (4:3)</PresentationFormat>
  <Paragraphs>41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Tourism, hiking - cestování</vt:lpstr>
      <vt:lpstr>Vocabulary - slovíčka</vt:lpstr>
      <vt:lpstr>Phrase – fráze, slovní spojení</vt:lpstr>
      <vt:lpstr>Úkoly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suchomelova</cp:lastModifiedBy>
  <cp:revision>10</cp:revision>
  <dcterms:created xsi:type="dcterms:W3CDTF">2011-08-21T15:31:45Z</dcterms:created>
  <dcterms:modified xsi:type="dcterms:W3CDTF">2013-03-20T09:55:06Z</dcterms:modified>
</cp:coreProperties>
</file>