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007" autoAdjust="0"/>
  </p:normalViewPr>
  <p:slideViewPr>
    <p:cSldViewPr>
      <p:cViewPr>
        <p:scale>
          <a:sx n="81" d="100"/>
          <a:sy n="81" d="100"/>
        </p:scale>
        <p:origin x="-1242" y="-1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2_4" csCatId="accent2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  MŠ a ZŠ, Veselí nad Moravou, Kollárova 1045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>
        <a:solidFill>
          <a:schemeClr val="accent2">
            <a:lumMod val="40000"/>
            <a:lumOff val="60000"/>
            <a:alpha val="90000"/>
          </a:schemeClr>
        </a:solidFill>
        <a:ln>
          <a:solidFill>
            <a:schemeClr val="accent2">
              <a:lumMod val="75000"/>
            </a:schemeClr>
          </a:solidFill>
        </a:ln>
        <a:effectLst>
          <a:innerShdw blurRad="114300">
            <a:prstClr val="black"/>
          </a:innerShdw>
        </a:effectLst>
      </dgm:spPr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Dagmar Suchomelová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VY_32_INOVACE_6/15_AT THE BANK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 bance – AT THE BANK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5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5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  <dgm:t>
        <a:bodyPr/>
        <a:lstStyle/>
        <a:p>
          <a:endParaRPr lang="cs-CZ"/>
        </a:p>
      </dgm:t>
    </dgm:pt>
    <dgm:pt modelId="{648967D3-ED80-4214-8D87-4E7012561E4A}" type="pres">
      <dgm:prSet presAssocID="{C73C7642-F245-4585-8F88-243F9FAEF6CA}" presName="circle4" presStyleLbl="node1" presStyleIdx="3" presStyleCnt="5"/>
      <dgm:spPr/>
      <dgm:t>
        <a:bodyPr/>
        <a:lstStyle/>
        <a:p>
          <a:endParaRPr lang="cs-CZ"/>
        </a:p>
      </dgm:t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  <dgm:t>
        <a:bodyPr/>
        <a:lstStyle/>
        <a:p>
          <a:endParaRPr lang="cs-CZ"/>
        </a:p>
      </dgm:t>
    </dgm:pt>
    <dgm:pt modelId="{6821E7C9-5E4B-45FA-8F82-01E6F26FAA25}" type="pres">
      <dgm:prSet presAssocID="{EBC41103-E2E5-4D48-9B4B-425520D3D098}" presName="circle5" presStyleLbl="node1" presStyleIdx="4" presStyleCnt="5"/>
      <dgm:spPr/>
      <dgm:t>
        <a:bodyPr/>
        <a:lstStyle/>
        <a:p>
          <a:endParaRPr lang="cs-CZ"/>
        </a:p>
      </dgm:t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  MŠ a ZŠ, Veselí nad Moravou, Kollárova 1045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shade val="50000"/>
            <a:hueOff val="-16594"/>
            <a:satOff val="-3364"/>
            <a:lumOff val="1850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accent2">
            <a:lumMod val="40000"/>
            <a:lumOff val="60000"/>
            <a:alpha val="90000"/>
          </a:schemeClr>
        </a:solidFill>
        <a:ln w="25400" cap="flat" cmpd="sng" algn="ctr">
          <a:solidFill>
            <a:schemeClr val="accent2">
              <a:lumMod val="75000"/>
            </a:schemeClr>
          </a:solidFill>
          <a:prstDash val="solid"/>
        </a:ln>
        <a:effectLst>
          <a:innerShdw blurRad="114300">
            <a:prstClr val="black"/>
          </a:innerShdw>
        </a:effectLst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Dagmar Suchomelová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shade val="50000"/>
            <a:hueOff val="-33187"/>
            <a:satOff val="-6727"/>
            <a:lumOff val="3700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50000"/>
              <a:hueOff val="-31880"/>
              <a:satOff val="-5821"/>
              <a:lumOff val="33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VY_32_INOVACE_6/15_AT THE BANK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shade val="50000"/>
            <a:hueOff val="-33187"/>
            <a:satOff val="-6727"/>
            <a:lumOff val="3700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50000"/>
              <a:hueOff val="-31880"/>
              <a:satOff val="-5821"/>
              <a:lumOff val="33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V bance – AT THE BANK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2">
            <a:shade val="50000"/>
            <a:hueOff val="-16594"/>
            <a:satOff val="-3364"/>
            <a:lumOff val="1850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shade val="50000"/>
              <a:hueOff val="-15940"/>
              <a:satOff val="-2910"/>
              <a:lumOff val="1684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41577347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525963"/>
          </a:xfrm>
          <a:solidFill>
            <a:schemeClr val="accent2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/>
          <a:lstStyle/>
          <a:p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Doplňující materiál k učebnici </a:t>
            </a:r>
            <a:r>
              <a:rPr lang="cs-CZ" dirty="0" err="1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English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for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you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, pro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9. 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roč. žáků s LMP.</a:t>
            </a:r>
          </a:p>
          <a:p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Určeno pro rozšíření slovní zásoby, upevnění, procvičování  a opakování učiva.</a:t>
            </a:r>
          </a:p>
          <a:p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Pro práci s interaktivní tabulí.</a:t>
            </a:r>
          </a:p>
          <a:p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Doba vzniku - prosinec 2012.</a:t>
            </a:r>
          </a:p>
          <a:p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Doba ověření –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4.3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. 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2013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chemeClr val="accent2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AT THE BANK – V BANCE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41020" y="1196752"/>
            <a:ext cx="8229600" cy="5256584"/>
          </a:xfrm>
          <a:solidFill>
            <a:schemeClr val="accent2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normAutofit fontScale="77500" lnSpcReduction="20000"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Bank – banka</a:t>
            </a:r>
          </a:p>
          <a:p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Money – peníze</a:t>
            </a:r>
          </a:p>
          <a:p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To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change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money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– vyměnit peníze</a:t>
            </a:r>
          </a:p>
          <a:p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Note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(bank) – bankovka</a:t>
            </a:r>
          </a:p>
          <a:p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Coin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– mince</a:t>
            </a:r>
          </a:p>
          <a:p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Credit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card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– kreditní karta</a:t>
            </a:r>
          </a:p>
          <a:p>
            <a:endParaRPr lang="cs-CZ" dirty="0">
              <a:solidFill>
                <a:schemeClr val="accent2">
                  <a:lumMod val="50000"/>
                </a:schemeClr>
              </a:solidFill>
            </a:endParaRPr>
          </a:p>
          <a:p>
            <a:r>
              <a:rPr lang="cs-CZ" dirty="0" err="1">
                <a:solidFill>
                  <a:schemeClr val="accent2">
                    <a:lumMod val="50000"/>
                  </a:schemeClr>
                </a:solidFill>
              </a:rPr>
              <a:t>S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ave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</a:rPr>
              <a:t>money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 - šetřit peníze</a:t>
            </a:r>
          </a:p>
          <a:p>
            <a:endParaRPr lang="cs-CZ" dirty="0" smtClean="0">
              <a:solidFill>
                <a:schemeClr val="accent2">
                  <a:lumMod val="50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1027" name="Picture 3" descr="C:\Users\suchomelova\AppData\Local\Microsoft\Windows\Temporary Internet Files\Content.IE5\EXYVE7O6\MP90042369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212976"/>
            <a:ext cx="1187624" cy="791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uchomelova\AppData\Local\Microsoft\Windows\Temporary Internet Files\Content.IE5\UIOP8W2J\MP9004236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3757661"/>
            <a:ext cx="1551802" cy="768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suchomelova\AppData\Local\Microsoft\Windows\Temporary Internet Files\Content.IE5\40MAASAA\MP90042371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760140"/>
            <a:ext cx="1485031" cy="1113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uchomelova\AppData\Local\Microsoft\Windows\Temporary Internet Files\Content.IE5\HI3CRMTV\MC90002450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4226" y="2443508"/>
            <a:ext cx="1707185" cy="1538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uchomelova\AppData\Local\Microsoft\Windows\Temporary Internet Files\Content.IE5\EXYVE7O6\MC900056802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0599" y="4149080"/>
            <a:ext cx="1774850" cy="1817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suchomelova\AppData\Local\Microsoft\Windows\Temporary Internet Files\Content.IE5\UIOP8W2J\MC900156175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1340768"/>
            <a:ext cx="1097146" cy="1124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6759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  <a:solidFill>
            <a:schemeClr val="accent2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normAutofit fontScale="90000"/>
          </a:bodyPr>
          <a:lstStyle/>
          <a:p>
            <a:r>
              <a:rPr lang="cs-CZ" dirty="0" err="1" smtClean="0"/>
              <a:t>Vocabulary</a:t>
            </a:r>
            <a:r>
              <a:rPr lang="cs-CZ" dirty="0" smtClean="0"/>
              <a:t> - slovíčka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  <a:solidFill>
            <a:schemeClr val="accent2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Exchange </a:t>
            </a:r>
            <a:r>
              <a:rPr lang="cs-CZ" dirty="0" err="1" smtClean="0"/>
              <a:t>rate</a:t>
            </a:r>
            <a:r>
              <a:rPr lang="cs-CZ" dirty="0" smtClean="0"/>
              <a:t> – kurz</a:t>
            </a:r>
          </a:p>
          <a:p>
            <a:endParaRPr lang="cs-CZ" dirty="0" smtClean="0"/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any</a:t>
            </a:r>
            <a:r>
              <a:rPr lang="cs-CZ" dirty="0" smtClean="0"/>
              <a:t> </a:t>
            </a:r>
            <a:r>
              <a:rPr lang="cs-CZ" dirty="0" err="1" smtClean="0"/>
              <a:t>small</a:t>
            </a:r>
            <a:r>
              <a:rPr lang="cs-CZ" dirty="0" smtClean="0"/>
              <a:t> </a:t>
            </a:r>
            <a:r>
              <a:rPr lang="cs-CZ" dirty="0" err="1" smtClean="0"/>
              <a:t>change</a:t>
            </a:r>
            <a:r>
              <a:rPr lang="cs-CZ" dirty="0" smtClean="0"/>
              <a:t>? – Máte drobné?</a:t>
            </a:r>
          </a:p>
          <a:p>
            <a:endParaRPr lang="cs-CZ" dirty="0" smtClean="0"/>
          </a:p>
          <a:p>
            <a:r>
              <a:rPr lang="cs-CZ" dirty="0" err="1" smtClean="0"/>
              <a:t>Cheque-book</a:t>
            </a:r>
            <a:r>
              <a:rPr lang="cs-CZ" dirty="0" smtClean="0"/>
              <a:t> – šeková knížka</a:t>
            </a:r>
          </a:p>
          <a:p>
            <a:endParaRPr lang="cs-CZ" dirty="0" smtClean="0"/>
          </a:p>
          <a:p>
            <a:r>
              <a:rPr lang="cs-CZ" dirty="0" smtClean="0"/>
              <a:t>To </a:t>
            </a:r>
            <a:r>
              <a:rPr lang="cs-CZ" dirty="0" err="1" smtClean="0"/>
              <a:t>write</a:t>
            </a:r>
            <a:r>
              <a:rPr lang="cs-CZ" dirty="0" smtClean="0"/>
              <a:t> a </a:t>
            </a:r>
            <a:r>
              <a:rPr lang="cs-CZ" dirty="0" err="1" smtClean="0"/>
              <a:t>ceque</a:t>
            </a:r>
            <a:r>
              <a:rPr lang="cs-CZ" dirty="0" smtClean="0"/>
              <a:t> – vystavit šek</a:t>
            </a:r>
          </a:p>
          <a:p>
            <a:endParaRPr lang="cs-CZ" dirty="0" smtClean="0"/>
          </a:p>
          <a:p>
            <a:r>
              <a:rPr lang="cs-CZ" dirty="0" err="1" smtClean="0"/>
              <a:t>Cashier</a:t>
            </a:r>
            <a:r>
              <a:rPr lang="cs-CZ" dirty="0" smtClean="0"/>
              <a:t> – pokladní</a:t>
            </a:r>
          </a:p>
          <a:p>
            <a:endParaRPr lang="cs-CZ" dirty="0" smtClean="0"/>
          </a:p>
          <a:p>
            <a:r>
              <a:rPr lang="cs-CZ" dirty="0" smtClean="0"/>
              <a:t>Bank </a:t>
            </a:r>
            <a:r>
              <a:rPr lang="cs-CZ" dirty="0" err="1" smtClean="0"/>
              <a:t>manager</a:t>
            </a:r>
            <a:r>
              <a:rPr lang="cs-CZ" dirty="0" smtClean="0"/>
              <a:t> – ředitel banky</a:t>
            </a:r>
            <a:endParaRPr lang="cs-CZ" dirty="0"/>
          </a:p>
        </p:txBody>
      </p:sp>
      <p:pic>
        <p:nvPicPr>
          <p:cNvPr id="2051" name="Picture 3" descr="C:\Users\suchomelova\AppData\Local\Microsoft\Windows\Temporary Internet Files\Content.IE5\HI3CRMTV\MP90042368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4408" y="1661937"/>
            <a:ext cx="793312" cy="1169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uchomelova\AppData\Local\Microsoft\Windows\Temporary Internet Files\Content.IE5\EXYVE7O6\MP9004224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573016"/>
            <a:ext cx="796222" cy="1044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suchomelova\AppData\Local\Microsoft\Windows\Temporary Internet Files\Content.IE5\UIOP8W2J\MC9003308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365104"/>
            <a:ext cx="1201304" cy="116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suchomelova\AppData\Local\Microsoft\Windows\Temporary Internet Files\Content.IE5\40MAASAA\MC90033409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0955" y="4596218"/>
            <a:ext cx="1041485" cy="1433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40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7986" y="188641"/>
            <a:ext cx="8229600" cy="72007"/>
          </a:xfrm>
          <a:solidFill>
            <a:schemeClr val="accent2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normAutofit fontScale="90000"/>
          </a:bodyPr>
          <a:lstStyle/>
          <a:p>
            <a:r>
              <a:rPr lang="cs-CZ" sz="800" dirty="0" err="1"/>
              <a:t>V</a:t>
            </a:r>
            <a:r>
              <a:rPr lang="cs-CZ" sz="800" dirty="0" err="1" smtClean="0"/>
              <a:t>ocabulary</a:t>
            </a:r>
            <a:endParaRPr lang="cs-CZ" sz="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0"/>
            <a:ext cx="8229600" cy="6144492"/>
          </a:xfrm>
          <a:solidFill>
            <a:schemeClr val="accent2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normAutofit lnSpcReduction="10000"/>
          </a:bodyPr>
          <a:lstStyle/>
          <a:p>
            <a:r>
              <a:rPr lang="cs-CZ" dirty="0" err="1" smtClean="0"/>
              <a:t>Purse</a:t>
            </a:r>
            <a:r>
              <a:rPr lang="cs-CZ" dirty="0" smtClean="0"/>
              <a:t> – peněženka</a:t>
            </a:r>
          </a:p>
          <a:p>
            <a:endParaRPr lang="cs-CZ" dirty="0" smtClean="0"/>
          </a:p>
          <a:p>
            <a:r>
              <a:rPr lang="cs-CZ" dirty="0" err="1" smtClean="0"/>
              <a:t>Wallet</a:t>
            </a:r>
            <a:r>
              <a:rPr lang="cs-CZ" dirty="0" smtClean="0"/>
              <a:t> – náprsní taška</a:t>
            </a:r>
          </a:p>
          <a:p>
            <a:endParaRPr lang="cs-CZ" dirty="0" smtClean="0"/>
          </a:p>
          <a:p>
            <a:r>
              <a:rPr lang="cs-CZ" dirty="0" err="1" smtClean="0"/>
              <a:t>Handbag</a:t>
            </a:r>
            <a:r>
              <a:rPr lang="cs-CZ" dirty="0" smtClean="0"/>
              <a:t> – kabelka</a:t>
            </a:r>
          </a:p>
          <a:p>
            <a:endParaRPr lang="cs-CZ" dirty="0" smtClean="0"/>
          </a:p>
          <a:p>
            <a:r>
              <a:rPr lang="cs-CZ" dirty="0" smtClean="0"/>
              <a:t>To </a:t>
            </a:r>
            <a:r>
              <a:rPr lang="cs-CZ" dirty="0" err="1" smtClean="0"/>
              <a:t>put</a:t>
            </a:r>
            <a:r>
              <a:rPr lang="cs-CZ" dirty="0" smtClean="0"/>
              <a:t> </a:t>
            </a:r>
            <a:r>
              <a:rPr lang="cs-CZ" dirty="0" err="1" smtClean="0"/>
              <a:t>money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bank – uložit peníze</a:t>
            </a:r>
          </a:p>
          <a:p>
            <a:endParaRPr lang="cs-CZ" dirty="0" smtClean="0"/>
          </a:p>
          <a:p>
            <a:r>
              <a:rPr lang="cs-CZ" dirty="0" smtClean="0"/>
              <a:t>To </a:t>
            </a:r>
            <a:r>
              <a:rPr lang="cs-CZ" dirty="0" err="1" smtClean="0"/>
              <a:t>take</a:t>
            </a:r>
            <a:r>
              <a:rPr lang="cs-CZ" dirty="0" smtClean="0"/>
              <a:t> </a:t>
            </a:r>
            <a:r>
              <a:rPr lang="cs-CZ" dirty="0" err="1" smtClean="0"/>
              <a:t>money</a:t>
            </a:r>
            <a:r>
              <a:rPr lang="cs-CZ" dirty="0" smtClean="0"/>
              <a:t> </a:t>
            </a:r>
            <a:r>
              <a:rPr lang="cs-CZ" dirty="0" err="1" smtClean="0"/>
              <a:t>out</a:t>
            </a:r>
            <a:r>
              <a:rPr lang="cs-CZ" dirty="0" smtClean="0"/>
              <a:t> – vyzvednout peníze</a:t>
            </a:r>
          </a:p>
          <a:p>
            <a:endParaRPr lang="cs-CZ" dirty="0" smtClean="0"/>
          </a:p>
          <a:p>
            <a:r>
              <a:rPr lang="cs-CZ" dirty="0" smtClean="0"/>
              <a:t>ATM (</a:t>
            </a:r>
            <a:r>
              <a:rPr lang="cs-CZ" dirty="0" err="1"/>
              <a:t>automated</a:t>
            </a:r>
            <a:r>
              <a:rPr lang="cs-CZ" dirty="0"/>
              <a:t> </a:t>
            </a:r>
            <a:r>
              <a:rPr lang="cs-CZ" dirty="0" err="1"/>
              <a:t>teller</a:t>
            </a:r>
            <a:r>
              <a:rPr lang="cs-CZ" dirty="0"/>
              <a:t> </a:t>
            </a:r>
            <a:r>
              <a:rPr lang="cs-CZ" dirty="0" err="1" smtClean="0"/>
              <a:t>machine</a:t>
            </a:r>
            <a:r>
              <a:rPr lang="cs-CZ" dirty="0" smtClean="0"/>
              <a:t>) -bankomat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C:\Users\suchomelova\AppData\Local\Microsoft\Windows\Temporary Internet Files\Content.IE5\HI3CRMTV\MC9000568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8481" y="5552266"/>
            <a:ext cx="1232380" cy="1232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suchomelova\Local Settings\Temporary Internet Files\Content.IE5\ETYGIVMV\MC9003605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9255" y="260648"/>
            <a:ext cx="1447821" cy="936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suchomelova\Local Settings\Temporary Internet Files\Content.IE5\63J5Q5HS\MC900250655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2110" y="980728"/>
            <a:ext cx="1654106" cy="11583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suchomelova\Local Settings\Temporary Internet Files\Content.IE5\5N3C0YTR\MC90023767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7816" y="1700808"/>
            <a:ext cx="1512168" cy="1685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suchomelova\Local Settings\Temporary Internet Files\Content.IE5\ETYGIVMV\MC90028708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3645024"/>
            <a:ext cx="1518211" cy="14284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1367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  <a:solidFill>
            <a:schemeClr val="accent2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r>
              <a:rPr lang="cs-CZ" dirty="0" smtClean="0"/>
              <a:t>1. Opakuj výslovnost jednotlivých slovíček.</a:t>
            </a:r>
          </a:p>
          <a:p>
            <a:r>
              <a:rPr lang="cs-CZ" dirty="0" smtClean="0"/>
              <a:t>2. Přelož uvedené výrazy – peněženka, bankomat,     kabelka, kurz, banka, kreditní karta, pokladní, ředitel banky, uložit peníze, vyzvednout peníze, vystavit šek, šeková knížka, mince, vyměnit drobné, bankovka.</a:t>
            </a:r>
          </a:p>
          <a:p>
            <a:pPr marL="0" indent="0">
              <a:buNone/>
            </a:pPr>
            <a:r>
              <a:rPr lang="cs-CZ" b="1" dirty="0" smtClean="0"/>
              <a:t> </a:t>
            </a:r>
            <a:r>
              <a:rPr lang="cs-CZ" sz="5200" b="1" dirty="0" smtClean="0"/>
              <a:t>.</a:t>
            </a:r>
            <a:r>
              <a:rPr lang="cs-CZ" b="1" dirty="0" smtClean="0"/>
              <a:t>  </a:t>
            </a:r>
            <a:r>
              <a:rPr lang="cs-CZ" dirty="0" smtClean="0"/>
              <a:t>3. Utvoř krátké věty s danou slovní zásobou.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1608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/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Zdroje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/>
          <a:lstStyle/>
          <a:p>
            <a:r>
              <a:rPr lang="cs-CZ">
                <a:solidFill>
                  <a:schemeClr val="accent2">
                    <a:lumMod val="50000"/>
                  </a:schemeClr>
                </a:solidFill>
              </a:rPr>
              <a:t>Ilustrace: www.office.microsoft.com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93</TotalTime>
  <Words>260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AT THE BANK – V BANCE</vt:lpstr>
      <vt:lpstr>Vocabulary - slovíčka</vt:lpstr>
      <vt:lpstr>Vocabulary</vt:lpstr>
      <vt:lpstr>Úkoly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suchomelova</cp:lastModifiedBy>
  <cp:revision>15</cp:revision>
  <dcterms:created xsi:type="dcterms:W3CDTF">2011-08-21T15:31:45Z</dcterms:created>
  <dcterms:modified xsi:type="dcterms:W3CDTF">2013-03-20T10:06:11Z</dcterms:modified>
</cp:coreProperties>
</file>