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7" r:id="rId2"/>
    <p:sldId id="266" r:id="rId3"/>
    <p:sldId id="265" r:id="rId4"/>
    <p:sldId id="258" r:id="rId5"/>
    <p:sldId id="259" r:id="rId6"/>
    <p:sldId id="260" r:id="rId7"/>
    <p:sldId id="261" r:id="rId8"/>
    <p:sldId id="262" r:id="rId9"/>
    <p:sldId id="263" r:id="rId10"/>
    <p:sldId id="264"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447800"/>
            <a:ext cx="7086600" cy="1470025"/>
          </a:xfrm>
        </p:spPr>
        <p:txBody>
          <a:bodyPr/>
          <a:lstStyle>
            <a:lvl1pPr algn="r">
              <a:defRPr>
                <a:solidFill>
                  <a:schemeClr val="tx1"/>
                </a:solidFill>
              </a:defRPr>
            </a:lvl1pPr>
          </a:lstStyle>
          <a:p>
            <a:r>
              <a:rPr lang="cs-CZ" smtClean="0"/>
              <a:t>Kliknutím lze upravit styl.</a:t>
            </a:r>
            <a:endParaRPr/>
          </a:p>
        </p:txBody>
      </p:sp>
      <p:sp>
        <p:nvSpPr>
          <p:cNvPr id="3" name="Subtitle 2"/>
          <p:cNvSpPr>
            <a:spLocks noGrp="1"/>
          </p:cNvSpPr>
          <p:nvPr>
            <p:ph type="subTitle" idx="1"/>
          </p:nvPr>
        </p:nvSpPr>
        <p:spPr>
          <a:xfrm>
            <a:off x="3352800" y="2946400"/>
            <a:ext cx="4432300" cy="1752600"/>
          </a:xfrm>
        </p:spPr>
        <p:txBody>
          <a:bodyPr anchor="ctr" anchorCtr="0">
            <a:normAutofit/>
            <a:scene3d>
              <a:camera prst="orthographicFront"/>
              <a:lightRig rig="threePt" dir="t"/>
            </a:scene3d>
            <a:sp3d extrusionH="25400"/>
          </a:bodyPr>
          <a:lstStyle>
            <a:lvl1pPr marL="0" indent="0" algn="ctr">
              <a:buNone/>
              <a:defRPr sz="20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a:p>
        </p:txBody>
      </p:sp>
      <p:sp>
        <p:nvSpPr>
          <p:cNvPr id="4" name="Date Placeholder 3"/>
          <p:cNvSpPr>
            <a:spLocks noGrp="1"/>
          </p:cNvSpPr>
          <p:nvPr>
            <p:ph type="dt" sz="half" idx="10"/>
          </p:nvPr>
        </p:nvSpPr>
        <p:spPr>
          <a:xfrm>
            <a:off x="6477000" y="6521824"/>
            <a:ext cx="2133600" cy="259976"/>
          </a:xfrm>
        </p:spPr>
        <p:txBody>
          <a:bodyPr/>
          <a:lstStyle>
            <a:lvl1pPr algn="r">
              <a:defRPr/>
            </a:lvl1pPr>
          </a:lstStyle>
          <a:p>
            <a:fld id="{CCFDD2C2-E0F8-4685-989D-36AC24589BAE}" type="datetimeFigureOut">
              <a:rPr lang="cs-CZ" smtClean="0"/>
              <a:t>26.3.2013</a:t>
            </a:fld>
            <a:endParaRPr lang="cs-CZ"/>
          </a:p>
        </p:txBody>
      </p:sp>
      <p:sp>
        <p:nvSpPr>
          <p:cNvPr id="5" name="Footer Placeholder 4"/>
          <p:cNvSpPr>
            <a:spLocks noGrp="1"/>
          </p:cNvSpPr>
          <p:nvPr>
            <p:ph type="ftr" sz="quarter" idx="11"/>
          </p:nvPr>
        </p:nvSpPr>
        <p:spPr>
          <a:xfrm>
            <a:off x="3124200" y="6521824"/>
            <a:ext cx="2895600" cy="259976"/>
          </a:xfrm>
        </p:spPr>
        <p:txBody>
          <a:bodyPr/>
          <a:lstStyle/>
          <a:p>
            <a:endParaRPr lang="cs-CZ"/>
          </a:p>
        </p:txBody>
      </p:sp>
      <p:sp>
        <p:nvSpPr>
          <p:cNvPr id="6" name="Slide Number Placeholder 5"/>
          <p:cNvSpPr>
            <a:spLocks noGrp="1"/>
          </p:cNvSpPr>
          <p:nvPr>
            <p:ph type="sldNum" sz="quarter" idx="12"/>
          </p:nvPr>
        </p:nvSpPr>
        <p:spPr>
          <a:xfrm>
            <a:off x="8534400" y="6293224"/>
            <a:ext cx="609600" cy="259976"/>
          </a:xfrm>
        </p:spPr>
        <p:txBody>
          <a:bodyPr/>
          <a:lstStyle>
            <a:lvl1pPr algn="ctr">
              <a:defRPr/>
            </a:lvl1pPr>
          </a:lstStyle>
          <a:p>
            <a:fld id="{29FF90AA-A890-4585-BB35-322F5F6109AF}" type="slidenum">
              <a:rPr lang="cs-CZ" smtClean="0"/>
              <a:t>‹#›</a:t>
            </a:fld>
            <a:endParaRPr lang="cs-CZ"/>
          </a:p>
        </p:txBody>
      </p:sp>
      <p:grpSp>
        <p:nvGrpSpPr>
          <p:cNvPr id="7" name="Group 6"/>
          <p:cNvGrpSpPr/>
          <p:nvPr/>
        </p:nvGrpSpPr>
        <p:grpSpPr>
          <a:xfrm>
            <a:off x="685798" y="0"/>
            <a:ext cx="8001004" cy="7950200"/>
            <a:chOff x="685798" y="0"/>
            <a:chExt cx="8001004" cy="7950200"/>
          </a:xfrm>
        </p:grpSpPr>
        <p:sp>
          <p:nvSpPr>
            <p:cNvPr id="8" name="Pie 7"/>
            <p:cNvSpPr/>
            <p:nvPr/>
          </p:nvSpPr>
          <p:spPr>
            <a:xfrm flipH="1" flipV="1">
              <a:off x="1257300" y="5778500"/>
              <a:ext cx="2171700" cy="2171700"/>
            </a:xfrm>
            <a:prstGeom prst="pie">
              <a:avLst>
                <a:gd name="adj1" fmla="val 0"/>
                <a:gd name="adj2" fmla="val 10800000"/>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grpSp>
          <p:nvGrpSpPr>
            <p:cNvPr id="9" name="Group 52"/>
            <p:cNvGrpSpPr/>
            <p:nvPr/>
          </p:nvGrpSpPr>
          <p:grpSpPr>
            <a:xfrm>
              <a:off x="685798" y="0"/>
              <a:ext cx="8001004" cy="6855714"/>
              <a:chOff x="685798" y="0"/>
              <a:chExt cx="8001004" cy="6855714"/>
            </a:xfrm>
          </p:grpSpPr>
          <p:sp>
            <p:nvSpPr>
              <p:cNvPr id="10" name="Freeform 9"/>
              <p:cNvSpPr/>
              <p:nvPr/>
            </p:nvSpPr>
            <p:spPr>
              <a:xfrm>
                <a:off x="685798" y="5880101"/>
                <a:ext cx="1143001" cy="975613"/>
              </a:xfrm>
              <a:custGeom>
                <a:avLst/>
                <a:gdLst>
                  <a:gd name="connsiteX0" fmla="*/ 0 w 1143000"/>
                  <a:gd name="connsiteY0" fmla="*/ 571500 h 1143000"/>
                  <a:gd name="connsiteX1" fmla="*/ 167389 w 1143000"/>
                  <a:gd name="connsiteY1" fmla="*/ 167389 h 1143000"/>
                  <a:gd name="connsiteX2" fmla="*/ 571501 w 1143000"/>
                  <a:gd name="connsiteY2" fmla="*/ 1 h 1143000"/>
                  <a:gd name="connsiteX3" fmla="*/ 975612 w 1143000"/>
                  <a:gd name="connsiteY3" fmla="*/ 167390 h 1143000"/>
                  <a:gd name="connsiteX4" fmla="*/ 1143000 w 1143000"/>
                  <a:gd name="connsiteY4" fmla="*/ 571502 h 1143000"/>
                  <a:gd name="connsiteX5" fmla="*/ 975611 w 1143000"/>
                  <a:gd name="connsiteY5" fmla="*/ 975614 h 1143000"/>
                  <a:gd name="connsiteX6" fmla="*/ 571499 w 1143000"/>
                  <a:gd name="connsiteY6" fmla="*/ 1143002 h 1143000"/>
                  <a:gd name="connsiteX7" fmla="*/ 167387 w 1143000"/>
                  <a:gd name="connsiteY7" fmla="*/ 975613 h 1143000"/>
                  <a:gd name="connsiteX8" fmla="*/ -1 w 1143000"/>
                  <a:gd name="connsiteY8" fmla="*/ 571501 h 1143000"/>
                  <a:gd name="connsiteX9" fmla="*/ 0 w 1143000"/>
                  <a:gd name="connsiteY9" fmla="*/ 571500 h 1143000"/>
                  <a:gd name="connsiteX0" fmla="*/ 1 w 1143001"/>
                  <a:gd name="connsiteY0" fmla="*/ 571499 h 1042965"/>
                  <a:gd name="connsiteX1" fmla="*/ 167390 w 1143001"/>
                  <a:gd name="connsiteY1" fmla="*/ 167388 h 1042965"/>
                  <a:gd name="connsiteX2" fmla="*/ 571502 w 1143001"/>
                  <a:gd name="connsiteY2" fmla="*/ 0 h 1042965"/>
                  <a:gd name="connsiteX3" fmla="*/ 975613 w 1143001"/>
                  <a:gd name="connsiteY3" fmla="*/ 167389 h 1042965"/>
                  <a:gd name="connsiteX4" fmla="*/ 1143001 w 1143001"/>
                  <a:gd name="connsiteY4" fmla="*/ 571501 h 1042965"/>
                  <a:gd name="connsiteX5" fmla="*/ 975612 w 1143001"/>
                  <a:gd name="connsiteY5" fmla="*/ 975613 h 1042965"/>
                  <a:gd name="connsiteX6" fmla="*/ 167388 w 1143001"/>
                  <a:gd name="connsiteY6" fmla="*/ 975612 h 1042965"/>
                  <a:gd name="connsiteX7" fmla="*/ 0 w 1143001"/>
                  <a:gd name="connsiteY7" fmla="*/ 571500 h 1042965"/>
                  <a:gd name="connsiteX8" fmla="*/ 1 w 1143001"/>
                  <a:gd name="connsiteY8" fmla="*/ 571499 h 1042965"/>
                  <a:gd name="connsiteX0" fmla="*/ 1 w 1143001"/>
                  <a:gd name="connsiteY0" fmla="*/ 571499 h 975613"/>
                  <a:gd name="connsiteX1" fmla="*/ 167390 w 1143001"/>
                  <a:gd name="connsiteY1" fmla="*/ 167388 h 975613"/>
                  <a:gd name="connsiteX2" fmla="*/ 571502 w 1143001"/>
                  <a:gd name="connsiteY2" fmla="*/ 0 h 975613"/>
                  <a:gd name="connsiteX3" fmla="*/ 975613 w 1143001"/>
                  <a:gd name="connsiteY3" fmla="*/ 167389 h 975613"/>
                  <a:gd name="connsiteX4" fmla="*/ 1143001 w 1143001"/>
                  <a:gd name="connsiteY4" fmla="*/ 571501 h 975613"/>
                  <a:gd name="connsiteX5" fmla="*/ 975612 w 1143001"/>
                  <a:gd name="connsiteY5" fmla="*/ 975613 h 975613"/>
                  <a:gd name="connsiteX6" fmla="*/ 167388 w 1143001"/>
                  <a:gd name="connsiteY6" fmla="*/ 975612 h 975613"/>
                  <a:gd name="connsiteX7" fmla="*/ 0 w 1143001"/>
                  <a:gd name="connsiteY7" fmla="*/ 571500 h 975613"/>
                  <a:gd name="connsiteX8" fmla="*/ 1 w 1143001"/>
                  <a:gd name="connsiteY8" fmla="*/ 571499 h 975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3001" h="975613">
                    <a:moveTo>
                      <a:pt x="1" y="571499"/>
                    </a:moveTo>
                    <a:cubicBezTo>
                      <a:pt x="1" y="419928"/>
                      <a:pt x="60213" y="274564"/>
                      <a:pt x="167390" y="167388"/>
                    </a:cubicBezTo>
                    <a:cubicBezTo>
                      <a:pt x="274567" y="60211"/>
                      <a:pt x="419931" y="0"/>
                      <a:pt x="571502" y="0"/>
                    </a:cubicBezTo>
                    <a:cubicBezTo>
                      <a:pt x="723073" y="0"/>
                      <a:pt x="868437" y="60212"/>
                      <a:pt x="975613" y="167389"/>
                    </a:cubicBezTo>
                    <a:cubicBezTo>
                      <a:pt x="1082790" y="274566"/>
                      <a:pt x="1143001" y="419930"/>
                      <a:pt x="1143001" y="571501"/>
                    </a:cubicBezTo>
                    <a:cubicBezTo>
                      <a:pt x="1143001" y="723072"/>
                      <a:pt x="1138214" y="908261"/>
                      <a:pt x="975612" y="975613"/>
                    </a:cubicBezTo>
                    <a:lnTo>
                      <a:pt x="167388" y="975612"/>
                    </a:lnTo>
                    <a:cubicBezTo>
                      <a:pt x="60211" y="868435"/>
                      <a:pt x="0" y="723071"/>
                      <a:pt x="0" y="571500"/>
                    </a:cubicBezTo>
                    <a:lnTo>
                      <a:pt x="1" y="571499"/>
                    </a:lnTo>
                    <a:close/>
                  </a:path>
                </a:pathLst>
              </a:cu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1" name="Oval 10"/>
              <p:cNvSpPr/>
              <p:nvPr/>
            </p:nvSpPr>
            <p:spPr>
              <a:xfrm>
                <a:off x="2590800" y="5181600"/>
                <a:ext cx="914400" cy="9144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2" name="Oval 11"/>
              <p:cNvSpPr/>
              <p:nvPr/>
            </p:nvSpPr>
            <p:spPr>
              <a:xfrm>
                <a:off x="838200" y="5791200"/>
                <a:ext cx="457200" cy="4572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Oval 12"/>
              <p:cNvSpPr/>
              <p:nvPr/>
            </p:nvSpPr>
            <p:spPr>
              <a:xfrm>
                <a:off x="2362200" y="5943600"/>
                <a:ext cx="762000" cy="762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4" name="Oval 13"/>
              <p:cNvSpPr/>
              <p:nvPr/>
            </p:nvSpPr>
            <p:spPr>
              <a:xfrm>
                <a:off x="1676400" y="5626100"/>
                <a:ext cx="457200" cy="4572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5" name="Oval 14"/>
              <p:cNvSpPr/>
              <p:nvPr/>
            </p:nvSpPr>
            <p:spPr>
              <a:xfrm>
                <a:off x="1981200" y="5334000"/>
                <a:ext cx="355600" cy="3556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6" name="Oval 15"/>
              <p:cNvSpPr/>
              <p:nvPr/>
            </p:nvSpPr>
            <p:spPr>
              <a:xfrm>
                <a:off x="1943100" y="5562600"/>
                <a:ext cx="431800" cy="4318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7" name="Oval 16"/>
              <p:cNvSpPr/>
              <p:nvPr/>
            </p:nvSpPr>
            <p:spPr>
              <a:xfrm>
                <a:off x="2362200" y="5029200"/>
                <a:ext cx="762000" cy="762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8" name="Oval 17"/>
              <p:cNvSpPr/>
              <p:nvPr/>
            </p:nvSpPr>
            <p:spPr>
              <a:xfrm>
                <a:off x="3009900" y="4419600"/>
                <a:ext cx="355600" cy="3556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9" name="Oval 18"/>
              <p:cNvSpPr/>
              <p:nvPr/>
            </p:nvSpPr>
            <p:spPr>
              <a:xfrm>
                <a:off x="2971800" y="4648200"/>
                <a:ext cx="431800" cy="4318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0" name="Oval 19"/>
              <p:cNvSpPr/>
              <p:nvPr/>
            </p:nvSpPr>
            <p:spPr>
              <a:xfrm>
                <a:off x="3314700" y="4724400"/>
                <a:ext cx="203200" cy="2032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1" name="Oval 20"/>
              <p:cNvSpPr/>
              <p:nvPr/>
            </p:nvSpPr>
            <p:spPr>
              <a:xfrm>
                <a:off x="3619500" y="5029200"/>
                <a:ext cx="203200" cy="2032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2" name="Oval 21"/>
              <p:cNvSpPr/>
              <p:nvPr/>
            </p:nvSpPr>
            <p:spPr>
              <a:xfrm>
                <a:off x="1384300" y="5486400"/>
                <a:ext cx="127000" cy="127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3" name="Oval 22"/>
              <p:cNvSpPr/>
              <p:nvPr/>
            </p:nvSpPr>
            <p:spPr>
              <a:xfrm>
                <a:off x="3505200" y="5257800"/>
                <a:ext cx="203200" cy="2032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4" name="Oval 23"/>
              <p:cNvSpPr/>
              <p:nvPr/>
            </p:nvSpPr>
            <p:spPr>
              <a:xfrm>
                <a:off x="1295400" y="5664200"/>
                <a:ext cx="127000" cy="127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5" name="Oval 24"/>
              <p:cNvSpPr/>
              <p:nvPr/>
            </p:nvSpPr>
            <p:spPr>
              <a:xfrm>
                <a:off x="1447800" y="5511800"/>
                <a:ext cx="127000" cy="1270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6" name="Oval 25"/>
              <p:cNvSpPr/>
              <p:nvPr/>
            </p:nvSpPr>
            <p:spPr>
              <a:xfrm>
                <a:off x="1600200" y="5486400"/>
                <a:ext cx="127000" cy="127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7" name="Oval 26"/>
              <p:cNvSpPr/>
              <p:nvPr/>
            </p:nvSpPr>
            <p:spPr>
              <a:xfrm>
                <a:off x="3352800" y="5943600"/>
                <a:ext cx="533400" cy="5334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8" name="Freeform 27"/>
              <p:cNvSpPr/>
              <p:nvPr/>
            </p:nvSpPr>
            <p:spPr>
              <a:xfrm flipV="1">
                <a:off x="5486400" y="0"/>
                <a:ext cx="1143001" cy="975613"/>
              </a:xfrm>
              <a:custGeom>
                <a:avLst/>
                <a:gdLst>
                  <a:gd name="connsiteX0" fmla="*/ 0 w 1143000"/>
                  <a:gd name="connsiteY0" fmla="*/ 571500 h 1143000"/>
                  <a:gd name="connsiteX1" fmla="*/ 167389 w 1143000"/>
                  <a:gd name="connsiteY1" fmla="*/ 167389 h 1143000"/>
                  <a:gd name="connsiteX2" fmla="*/ 571501 w 1143000"/>
                  <a:gd name="connsiteY2" fmla="*/ 1 h 1143000"/>
                  <a:gd name="connsiteX3" fmla="*/ 975612 w 1143000"/>
                  <a:gd name="connsiteY3" fmla="*/ 167390 h 1143000"/>
                  <a:gd name="connsiteX4" fmla="*/ 1143000 w 1143000"/>
                  <a:gd name="connsiteY4" fmla="*/ 571502 h 1143000"/>
                  <a:gd name="connsiteX5" fmla="*/ 975611 w 1143000"/>
                  <a:gd name="connsiteY5" fmla="*/ 975614 h 1143000"/>
                  <a:gd name="connsiteX6" fmla="*/ 571499 w 1143000"/>
                  <a:gd name="connsiteY6" fmla="*/ 1143002 h 1143000"/>
                  <a:gd name="connsiteX7" fmla="*/ 167387 w 1143000"/>
                  <a:gd name="connsiteY7" fmla="*/ 975613 h 1143000"/>
                  <a:gd name="connsiteX8" fmla="*/ -1 w 1143000"/>
                  <a:gd name="connsiteY8" fmla="*/ 571501 h 1143000"/>
                  <a:gd name="connsiteX9" fmla="*/ 0 w 1143000"/>
                  <a:gd name="connsiteY9" fmla="*/ 571500 h 1143000"/>
                  <a:gd name="connsiteX0" fmla="*/ 1 w 1143001"/>
                  <a:gd name="connsiteY0" fmla="*/ 571499 h 1042965"/>
                  <a:gd name="connsiteX1" fmla="*/ 167390 w 1143001"/>
                  <a:gd name="connsiteY1" fmla="*/ 167388 h 1042965"/>
                  <a:gd name="connsiteX2" fmla="*/ 571502 w 1143001"/>
                  <a:gd name="connsiteY2" fmla="*/ 0 h 1042965"/>
                  <a:gd name="connsiteX3" fmla="*/ 975613 w 1143001"/>
                  <a:gd name="connsiteY3" fmla="*/ 167389 h 1042965"/>
                  <a:gd name="connsiteX4" fmla="*/ 1143001 w 1143001"/>
                  <a:gd name="connsiteY4" fmla="*/ 571501 h 1042965"/>
                  <a:gd name="connsiteX5" fmla="*/ 975612 w 1143001"/>
                  <a:gd name="connsiteY5" fmla="*/ 975613 h 1042965"/>
                  <a:gd name="connsiteX6" fmla="*/ 167388 w 1143001"/>
                  <a:gd name="connsiteY6" fmla="*/ 975612 h 1042965"/>
                  <a:gd name="connsiteX7" fmla="*/ 0 w 1143001"/>
                  <a:gd name="connsiteY7" fmla="*/ 571500 h 1042965"/>
                  <a:gd name="connsiteX8" fmla="*/ 1 w 1143001"/>
                  <a:gd name="connsiteY8" fmla="*/ 571499 h 1042965"/>
                  <a:gd name="connsiteX0" fmla="*/ 1 w 1143001"/>
                  <a:gd name="connsiteY0" fmla="*/ 571499 h 975613"/>
                  <a:gd name="connsiteX1" fmla="*/ 167390 w 1143001"/>
                  <a:gd name="connsiteY1" fmla="*/ 167388 h 975613"/>
                  <a:gd name="connsiteX2" fmla="*/ 571502 w 1143001"/>
                  <a:gd name="connsiteY2" fmla="*/ 0 h 975613"/>
                  <a:gd name="connsiteX3" fmla="*/ 975613 w 1143001"/>
                  <a:gd name="connsiteY3" fmla="*/ 167389 h 975613"/>
                  <a:gd name="connsiteX4" fmla="*/ 1143001 w 1143001"/>
                  <a:gd name="connsiteY4" fmla="*/ 571501 h 975613"/>
                  <a:gd name="connsiteX5" fmla="*/ 975612 w 1143001"/>
                  <a:gd name="connsiteY5" fmla="*/ 975613 h 975613"/>
                  <a:gd name="connsiteX6" fmla="*/ 167388 w 1143001"/>
                  <a:gd name="connsiteY6" fmla="*/ 975612 h 975613"/>
                  <a:gd name="connsiteX7" fmla="*/ 0 w 1143001"/>
                  <a:gd name="connsiteY7" fmla="*/ 571500 h 975613"/>
                  <a:gd name="connsiteX8" fmla="*/ 1 w 1143001"/>
                  <a:gd name="connsiteY8" fmla="*/ 571499 h 975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3001" h="975613">
                    <a:moveTo>
                      <a:pt x="1" y="571499"/>
                    </a:moveTo>
                    <a:cubicBezTo>
                      <a:pt x="1" y="419928"/>
                      <a:pt x="60213" y="274564"/>
                      <a:pt x="167390" y="167388"/>
                    </a:cubicBezTo>
                    <a:cubicBezTo>
                      <a:pt x="274567" y="60211"/>
                      <a:pt x="419931" y="0"/>
                      <a:pt x="571502" y="0"/>
                    </a:cubicBezTo>
                    <a:cubicBezTo>
                      <a:pt x="723073" y="0"/>
                      <a:pt x="868437" y="60212"/>
                      <a:pt x="975613" y="167389"/>
                    </a:cubicBezTo>
                    <a:cubicBezTo>
                      <a:pt x="1082790" y="274566"/>
                      <a:pt x="1143001" y="419930"/>
                      <a:pt x="1143001" y="571501"/>
                    </a:cubicBezTo>
                    <a:cubicBezTo>
                      <a:pt x="1143001" y="723072"/>
                      <a:pt x="1138214" y="908261"/>
                      <a:pt x="975612" y="975613"/>
                    </a:cubicBezTo>
                    <a:lnTo>
                      <a:pt x="167388" y="975612"/>
                    </a:lnTo>
                    <a:cubicBezTo>
                      <a:pt x="60211" y="868435"/>
                      <a:pt x="0" y="723071"/>
                      <a:pt x="0" y="571500"/>
                    </a:cubicBezTo>
                    <a:lnTo>
                      <a:pt x="1" y="571499"/>
                    </a:lnTo>
                    <a:close/>
                  </a:path>
                </a:pathLst>
              </a:cu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9" name="Oval 28"/>
              <p:cNvSpPr/>
              <p:nvPr/>
            </p:nvSpPr>
            <p:spPr>
              <a:xfrm flipV="1">
                <a:off x="7391402" y="759714"/>
                <a:ext cx="914400" cy="9144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0" name="Oval 29"/>
              <p:cNvSpPr/>
              <p:nvPr/>
            </p:nvSpPr>
            <p:spPr>
              <a:xfrm flipV="1">
                <a:off x="5638802" y="607314"/>
                <a:ext cx="457200" cy="4572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31" name="Oval 30"/>
              <p:cNvSpPr/>
              <p:nvPr/>
            </p:nvSpPr>
            <p:spPr>
              <a:xfrm flipV="1">
                <a:off x="7162802" y="150114"/>
                <a:ext cx="762000" cy="7620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32" name="Oval 31"/>
              <p:cNvSpPr/>
              <p:nvPr/>
            </p:nvSpPr>
            <p:spPr>
              <a:xfrm flipV="1">
                <a:off x="6477002" y="772414"/>
                <a:ext cx="457200" cy="4572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33" name="Oval 32"/>
              <p:cNvSpPr/>
              <p:nvPr/>
            </p:nvSpPr>
            <p:spPr>
              <a:xfrm flipV="1">
                <a:off x="6781802" y="1166114"/>
                <a:ext cx="355600" cy="3556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4" name="Oval 33"/>
              <p:cNvSpPr/>
              <p:nvPr/>
            </p:nvSpPr>
            <p:spPr>
              <a:xfrm flipV="1">
                <a:off x="6743702" y="861314"/>
                <a:ext cx="431800" cy="4318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5" name="Oval 34"/>
              <p:cNvSpPr/>
              <p:nvPr/>
            </p:nvSpPr>
            <p:spPr>
              <a:xfrm flipV="1">
                <a:off x="7162802" y="1064514"/>
                <a:ext cx="762000" cy="7620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36" name="Oval 35"/>
              <p:cNvSpPr/>
              <p:nvPr/>
            </p:nvSpPr>
            <p:spPr>
              <a:xfrm flipV="1">
                <a:off x="7810502" y="2080514"/>
                <a:ext cx="355600" cy="3556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7" name="Oval 36"/>
              <p:cNvSpPr/>
              <p:nvPr/>
            </p:nvSpPr>
            <p:spPr>
              <a:xfrm flipV="1">
                <a:off x="7772402" y="1775714"/>
                <a:ext cx="431800" cy="4318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8" name="Oval 37"/>
              <p:cNvSpPr/>
              <p:nvPr/>
            </p:nvSpPr>
            <p:spPr>
              <a:xfrm flipV="1">
                <a:off x="8115302" y="1928114"/>
                <a:ext cx="203200" cy="2032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39" name="Oval 38"/>
              <p:cNvSpPr/>
              <p:nvPr/>
            </p:nvSpPr>
            <p:spPr>
              <a:xfrm flipV="1">
                <a:off x="8420102" y="1623314"/>
                <a:ext cx="203200" cy="2032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0" name="Oval 39"/>
              <p:cNvSpPr/>
              <p:nvPr/>
            </p:nvSpPr>
            <p:spPr>
              <a:xfrm flipV="1">
                <a:off x="6184902" y="1242314"/>
                <a:ext cx="127000" cy="127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1" name="Oval 40"/>
              <p:cNvSpPr/>
              <p:nvPr/>
            </p:nvSpPr>
            <p:spPr>
              <a:xfrm flipV="1">
                <a:off x="8305802" y="1394714"/>
                <a:ext cx="203200" cy="2032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2" name="Oval 41"/>
              <p:cNvSpPr/>
              <p:nvPr/>
            </p:nvSpPr>
            <p:spPr>
              <a:xfrm flipV="1">
                <a:off x="6096002" y="1064514"/>
                <a:ext cx="127000" cy="1270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43" name="Oval 42"/>
              <p:cNvSpPr/>
              <p:nvPr/>
            </p:nvSpPr>
            <p:spPr>
              <a:xfrm flipV="1">
                <a:off x="6248402" y="1216914"/>
                <a:ext cx="127000" cy="1270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44" name="Oval 43"/>
              <p:cNvSpPr/>
              <p:nvPr/>
            </p:nvSpPr>
            <p:spPr>
              <a:xfrm flipV="1">
                <a:off x="6400802" y="1242314"/>
                <a:ext cx="127000" cy="127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5" name="Oval 44"/>
              <p:cNvSpPr/>
              <p:nvPr/>
            </p:nvSpPr>
            <p:spPr>
              <a:xfrm flipV="1">
                <a:off x="8153402" y="378714"/>
                <a:ext cx="533400" cy="5334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grpSp>
      </p:grpSp>
      <p:sp>
        <p:nvSpPr>
          <p:cNvPr id="46" name="Oval 45"/>
          <p:cNvSpPr/>
          <p:nvPr/>
        </p:nvSpPr>
        <p:spPr>
          <a:xfrm>
            <a:off x="8636000" y="6589059"/>
            <a:ext cx="127000" cy="1270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47" name="Oval 46"/>
          <p:cNvSpPr/>
          <p:nvPr/>
        </p:nvSpPr>
        <p:spPr>
          <a:xfrm>
            <a:off x="8788400" y="6589059"/>
            <a:ext cx="127000" cy="127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48" name="Oval 47"/>
          <p:cNvSpPr/>
          <p:nvPr/>
        </p:nvSpPr>
        <p:spPr>
          <a:xfrm>
            <a:off x="8940800" y="6589059"/>
            <a:ext cx="127000" cy="1270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a:p>
        </p:txBody>
      </p:sp>
      <p:sp>
        <p:nvSpPr>
          <p:cNvPr id="4" name="Date Placeholder 3"/>
          <p:cNvSpPr>
            <a:spLocks noGrp="1"/>
          </p:cNvSpPr>
          <p:nvPr>
            <p:ph type="dt" sz="half" idx="10"/>
          </p:nvPr>
        </p:nvSpPr>
        <p:spPr/>
        <p:txBody>
          <a:bodyPr/>
          <a:lstStyle/>
          <a:p>
            <a:fld id="{CCFDD2C2-E0F8-4685-989D-36AC24589BAE}" type="datetimeFigureOut">
              <a:rPr lang="cs-CZ" smtClean="0"/>
              <a:t>26.3.2013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29FF90AA-A890-4585-BB35-322F5F6109AF}"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CCFDD2C2-E0F8-4685-989D-36AC24589BAE}" type="datetimeFigureOut">
              <a:rPr lang="cs-CZ" smtClean="0"/>
              <a:t>26.3.2013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29FF90AA-A890-4585-BB35-322F5F6109AF}" type="slidenum">
              <a:rPr lang="cs-CZ" smtClean="0"/>
              <a:t>‹#›</a:t>
            </a:fld>
            <a:endParaRPr lang="cs-CZ"/>
          </a:p>
        </p:txBody>
      </p:sp>
      <p:grpSp>
        <p:nvGrpSpPr>
          <p:cNvPr id="7" name="Group 6"/>
          <p:cNvGrpSpPr/>
          <p:nvPr/>
        </p:nvGrpSpPr>
        <p:grpSpPr>
          <a:xfrm>
            <a:off x="4592782" y="2133600"/>
            <a:ext cx="3865418" cy="4172197"/>
            <a:chOff x="0" y="0"/>
            <a:chExt cx="1600200" cy="1727200"/>
          </a:xfrm>
        </p:grpSpPr>
        <p:sp>
          <p:nvSpPr>
            <p:cNvPr id="8" name="Oval 7"/>
            <p:cNvSpPr/>
            <p:nvPr/>
          </p:nvSpPr>
          <p:spPr>
            <a:xfrm>
              <a:off x="685800" y="152400"/>
              <a:ext cx="914400" cy="9144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9" name="Oval 8"/>
            <p:cNvSpPr/>
            <p:nvPr/>
          </p:nvSpPr>
          <p:spPr>
            <a:xfrm>
              <a:off x="381000" y="1206500"/>
              <a:ext cx="457200" cy="4572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Oval 9"/>
            <p:cNvSpPr/>
            <p:nvPr/>
          </p:nvSpPr>
          <p:spPr>
            <a:xfrm>
              <a:off x="685800" y="914400"/>
              <a:ext cx="355600" cy="3556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1" name="Oval 10"/>
            <p:cNvSpPr/>
            <p:nvPr/>
          </p:nvSpPr>
          <p:spPr>
            <a:xfrm>
              <a:off x="647700" y="1143000"/>
              <a:ext cx="431800" cy="4318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2" name="Oval 11"/>
            <p:cNvSpPr/>
            <p:nvPr/>
          </p:nvSpPr>
          <p:spPr>
            <a:xfrm>
              <a:off x="457200" y="0"/>
              <a:ext cx="762000" cy="762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6" name="Oval 15"/>
            <p:cNvSpPr/>
            <p:nvPr/>
          </p:nvSpPr>
          <p:spPr>
            <a:xfrm>
              <a:off x="1028700" y="1524000"/>
              <a:ext cx="203200" cy="2032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7" name="Oval 16"/>
            <p:cNvSpPr/>
            <p:nvPr/>
          </p:nvSpPr>
          <p:spPr>
            <a:xfrm>
              <a:off x="88900" y="1066800"/>
              <a:ext cx="127000" cy="127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9" name="Oval 18"/>
            <p:cNvSpPr/>
            <p:nvPr/>
          </p:nvSpPr>
          <p:spPr>
            <a:xfrm>
              <a:off x="0" y="1244600"/>
              <a:ext cx="127000" cy="127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0" name="Oval 19"/>
            <p:cNvSpPr/>
            <p:nvPr/>
          </p:nvSpPr>
          <p:spPr>
            <a:xfrm>
              <a:off x="152400" y="1092200"/>
              <a:ext cx="127000" cy="1270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1" name="Oval 20"/>
            <p:cNvSpPr/>
            <p:nvPr/>
          </p:nvSpPr>
          <p:spPr>
            <a:xfrm>
              <a:off x="304800" y="1066800"/>
              <a:ext cx="127000" cy="127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grpSp>
        <p:nvGrpSpPr>
          <p:cNvPr id="33" name="Group 32"/>
          <p:cNvGrpSpPr/>
          <p:nvPr/>
        </p:nvGrpSpPr>
        <p:grpSpPr>
          <a:xfrm>
            <a:off x="609600" y="990600"/>
            <a:ext cx="1179761" cy="1356814"/>
            <a:chOff x="266700" y="914400"/>
            <a:chExt cx="1179761" cy="1356814"/>
          </a:xfrm>
        </p:grpSpPr>
        <p:sp>
          <p:nvSpPr>
            <p:cNvPr id="23" name="Oval 22"/>
            <p:cNvSpPr/>
            <p:nvPr/>
          </p:nvSpPr>
          <p:spPr>
            <a:xfrm>
              <a:off x="555812" y="1380565"/>
              <a:ext cx="890649" cy="890649"/>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6" name="Oval 25"/>
            <p:cNvSpPr/>
            <p:nvPr/>
          </p:nvSpPr>
          <p:spPr>
            <a:xfrm flipV="1">
              <a:off x="304800" y="1219200"/>
              <a:ext cx="355600" cy="3556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7" name="Oval 26"/>
            <p:cNvSpPr/>
            <p:nvPr/>
          </p:nvSpPr>
          <p:spPr>
            <a:xfrm flipV="1">
              <a:off x="266700" y="914400"/>
              <a:ext cx="431800" cy="4318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8" name="Oval 27"/>
            <p:cNvSpPr/>
            <p:nvPr/>
          </p:nvSpPr>
          <p:spPr>
            <a:xfrm flipV="1">
              <a:off x="609600" y="1066800"/>
              <a:ext cx="203200" cy="2032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grpSp>
      <p:sp>
        <p:nvSpPr>
          <p:cNvPr id="3" name="Text Placeholder 2"/>
          <p:cNvSpPr>
            <a:spLocks noGrp="1"/>
          </p:cNvSpPr>
          <p:nvPr>
            <p:ph type="body" idx="1"/>
          </p:nvPr>
        </p:nvSpPr>
        <p:spPr>
          <a:xfrm>
            <a:off x="4724400" y="2590800"/>
            <a:ext cx="1905000" cy="1905000"/>
          </a:xfrm>
          <a:prstGeom prst="ellipse">
            <a:avLst/>
          </a:prstGeom>
          <a:solidFill>
            <a:schemeClr val="tx2"/>
          </a:solidFill>
        </p:spPr>
        <p:txBody>
          <a:bodyPr anchor="ctr" anchorCtr="0">
            <a:normAutofit/>
          </a:bodyPr>
          <a:lstStyle>
            <a:lvl1pPr marL="0" indent="0" algn="ctr">
              <a:buNone/>
              <a:defRPr sz="1400" kern="1200">
                <a:solidFill>
                  <a:schemeClr val="bg1"/>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2" name="Title 1"/>
          <p:cNvSpPr>
            <a:spLocks noGrp="1"/>
          </p:cNvSpPr>
          <p:nvPr>
            <p:ph type="title"/>
          </p:nvPr>
        </p:nvSpPr>
        <p:spPr>
          <a:xfrm>
            <a:off x="1295400" y="1143000"/>
            <a:ext cx="7086600" cy="1472184"/>
          </a:xfrm>
        </p:spPr>
        <p:txBody>
          <a:bodyPr anchor="ctr" anchorCtr="0">
            <a:normAutofit/>
          </a:bodyPr>
          <a:lstStyle>
            <a:lvl1pPr algn="l">
              <a:defRPr sz="3600" b="0" cap="none" baseline="0"/>
            </a:lvl1pPr>
          </a:lstStyle>
          <a:p>
            <a:r>
              <a:rPr lang="cs-CZ" smtClean="0"/>
              <a:t>Kliknutím lze upravit styl.</a:t>
            </a:r>
            <a:endParaRPr/>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900953" y="1752600"/>
            <a:ext cx="3429000" cy="3886200"/>
          </a:xfrm>
          <a:prstGeom prst="ellipse">
            <a:avLst/>
          </a:prstGeom>
          <a:solidFill>
            <a:schemeClr val="tx2">
              <a:alpha val="20000"/>
            </a:schemeClr>
          </a:solidFill>
          <a:ln>
            <a:noFill/>
          </a:ln>
        </p:spPr>
        <p:style>
          <a:lnRef idx="2">
            <a:schemeClr val="accent1">
              <a:shade val="50000"/>
            </a:schemeClr>
          </a:lnRef>
          <a:fillRef idx="1">
            <a:schemeClr val="accent1"/>
          </a:fillRef>
          <a:effectRef idx="0">
            <a:schemeClr val="accent1"/>
          </a:effectRef>
          <a:fontRef idx="minor"/>
        </p:style>
        <p:txBody>
          <a:bodyPr vert="horz" lIns="45720" tIns="45720" rIns="45720" bIns="45720" rtlCol="0" anchor="t" anchorCtr="0">
            <a:normAutofit/>
            <a:scene3d>
              <a:camera prst="orthographicFront"/>
              <a:lightRig rig="threePt" dir="t"/>
            </a:scene3d>
            <a:sp3d extrusionH="25400"/>
          </a:bodyPr>
          <a:lstStyle>
            <a:lvl1pPr indent="-228600" algn="l" defTabSz="914400" rtl="0" eaLnBrk="1" latinLnBrk="0" hangingPunct="1">
              <a:defRPr sz="1600" kern="1200">
                <a:solidFill>
                  <a:schemeClr val="tx1"/>
                </a:solidFill>
                <a:latin typeface="+mn-lt"/>
                <a:ea typeface="+mn-ea"/>
                <a:cs typeface="+mn-cs"/>
              </a:defRPr>
            </a:lvl1pPr>
            <a:lvl2pPr indent="-228600" algn="l" defTabSz="914400" rtl="0" eaLnBrk="1" latinLnBrk="0" hangingPunct="1">
              <a:defRPr sz="1400" kern="1200">
                <a:solidFill>
                  <a:schemeClr val="tx1"/>
                </a:solidFill>
                <a:latin typeface="+mn-lt"/>
                <a:ea typeface="+mn-ea"/>
                <a:cs typeface="+mn-cs"/>
              </a:defRPr>
            </a:lvl2pPr>
            <a:lvl3pPr indent="-228600" algn="l" defTabSz="914400" rtl="0" eaLnBrk="1" latinLnBrk="0" hangingPunct="1">
              <a:defRPr sz="1400" kern="1200">
                <a:solidFill>
                  <a:schemeClr val="tx1"/>
                </a:solidFill>
                <a:latin typeface="+mn-lt"/>
                <a:ea typeface="+mn-ea"/>
                <a:cs typeface="+mn-cs"/>
              </a:defRPr>
            </a:lvl3pPr>
            <a:lvl4pPr indent="-228600" algn="l" defTabSz="914400" rtl="0" eaLnBrk="1" latinLnBrk="0" hangingPunct="1">
              <a:defRPr sz="1400" kern="1200">
                <a:solidFill>
                  <a:schemeClr val="tx1"/>
                </a:solidFill>
                <a:latin typeface="+mn-lt"/>
                <a:ea typeface="+mn-ea"/>
                <a:cs typeface="+mn-cs"/>
              </a:defRPr>
            </a:lvl4pPr>
            <a:lvl5pPr indent="-228600" algn="l" defTabSz="914400" rtl="0" eaLnBrk="1" latinLnBrk="0" hangingPunct="1">
              <a:defRPr sz="1400" kern="1200">
                <a:solidFill>
                  <a:schemeClr val="tx1"/>
                </a:solidFill>
                <a:latin typeface="+mn-lt"/>
                <a:ea typeface="+mn-ea"/>
                <a:cs typeface="+mn-cs"/>
              </a:defRPr>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a:p>
        </p:txBody>
      </p:sp>
      <p:sp>
        <p:nvSpPr>
          <p:cNvPr id="4" name="Content Placeholder 3"/>
          <p:cNvSpPr>
            <a:spLocks noGrp="1"/>
          </p:cNvSpPr>
          <p:nvPr>
            <p:ph sz="half" idx="2"/>
          </p:nvPr>
        </p:nvSpPr>
        <p:spPr>
          <a:xfrm>
            <a:off x="4800600" y="2362200"/>
            <a:ext cx="3429000" cy="3886200"/>
          </a:xfrm>
          <a:prstGeom prst="ellipse">
            <a:avLst/>
          </a:prstGeom>
          <a:solidFill>
            <a:schemeClr val="tx2">
              <a:alpha val="20000"/>
            </a:schemeClr>
          </a:solidFill>
          <a:ln>
            <a:noFill/>
          </a:ln>
        </p:spPr>
        <p:style>
          <a:lnRef idx="2">
            <a:schemeClr val="accent1">
              <a:shade val="50000"/>
            </a:schemeClr>
          </a:lnRef>
          <a:fillRef idx="1">
            <a:schemeClr val="accent1"/>
          </a:fillRef>
          <a:effectRef idx="0">
            <a:schemeClr val="accent1"/>
          </a:effectRef>
          <a:fontRef idx="minor"/>
        </p:style>
        <p:txBody>
          <a:bodyPr vert="horz" lIns="45720" tIns="45720" rIns="45720" bIns="45720" rtlCol="0" anchor="t" anchorCtr="0">
            <a:normAutofit/>
            <a:scene3d>
              <a:camera prst="orthographicFront"/>
              <a:lightRig rig="threePt" dir="t"/>
            </a:scene3d>
            <a:sp3d extrusionH="25400"/>
          </a:bodyPr>
          <a:lstStyle>
            <a:lvl1pPr indent="-228600" algn="l" defTabSz="914400" rtl="0" eaLnBrk="1" latinLnBrk="0" hangingPunct="1">
              <a:buFont typeface="Wingdings" pitchFamily="2" charset="2"/>
              <a:buChar char="l"/>
              <a:defRPr sz="1600" kern="1200">
                <a:solidFill>
                  <a:schemeClr val="tx1"/>
                </a:solidFill>
                <a:latin typeface="+mn-lt"/>
                <a:ea typeface="+mn-ea"/>
                <a:cs typeface="+mn-cs"/>
              </a:defRPr>
            </a:lvl1pPr>
            <a:lvl2pPr indent="-228600" algn="l" defTabSz="914400" rtl="0" eaLnBrk="1" latinLnBrk="0" hangingPunct="1">
              <a:buFont typeface="Arial" pitchFamily="34" charset="0"/>
              <a:defRPr sz="1400" kern="1200">
                <a:solidFill>
                  <a:schemeClr val="tx1"/>
                </a:solidFill>
                <a:latin typeface="+mn-lt"/>
                <a:ea typeface="+mn-ea"/>
                <a:cs typeface="+mn-cs"/>
              </a:defRPr>
            </a:lvl2pPr>
            <a:lvl3pPr indent="-228600" algn="l" defTabSz="914400" rtl="0" eaLnBrk="1" latinLnBrk="0" hangingPunct="1">
              <a:buFont typeface="Wingdings" pitchFamily="2" charset="2"/>
              <a:buChar char="l"/>
              <a:defRPr sz="1400" kern="1200">
                <a:solidFill>
                  <a:schemeClr val="tx1"/>
                </a:solidFill>
                <a:latin typeface="+mn-lt"/>
                <a:ea typeface="+mn-ea"/>
                <a:cs typeface="+mn-cs"/>
              </a:defRPr>
            </a:lvl3pPr>
            <a:lvl4pPr indent="-228600" algn="l" defTabSz="914400" rtl="0" eaLnBrk="1" latinLnBrk="0" hangingPunct="1">
              <a:buFont typeface="Arial" pitchFamily="34" charset="0"/>
              <a:defRPr sz="1400" kern="1200">
                <a:solidFill>
                  <a:schemeClr val="tx1"/>
                </a:solidFill>
                <a:latin typeface="+mn-lt"/>
                <a:ea typeface="+mn-ea"/>
                <a:cs typeface="+mn-cs"/>
              </a:defRPr>
            </a:lvl4pPr>
            <a:lvl5pPr indent="-228600" algn="l" defTabSz="914400" rtl="0" eaLnBrk="1" latinLnBrk="0" hangingPunct="1">
              <a:buFont typeface="Wingdings" pitchFamily="2" charset="2"/>
              <a:buChar char="l"/>
              <a:defRPr sz="1400" kern="1200">
                <a:solidFill>
                  <a:schemeClr val="tx1"/>
                </a:solidFill>
                <a:latin typeface="+mn-lt"/>
                <a:ea typeface="+mn-ea"/>
                <a:cs typeface="+mn-cs"/>
              </a:defRPr>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a:p>
        </p:txBody>
      </p:sp>
      <p:sp>
        <p:nvSpPr>
          <p:cNvPr id="5" name="Date Placeholder 4"/>
          <p:cNvSpPr>
            <a:spLocks noGrp="1"/>
          </p:cNvSpPr>
          <p:nvPr>
            <p:ph type="dt" sz="half" idx="10"/>
          </p:nvPr>
        </p:nvSpPr>
        <p:spPr/>
        <p:txBody>
          <a:bodyPr/>
          <a:lstStyle/>
          <a:p>
            <a:fld id="{CCFDD2C2-E0F8-4685-989D-36AC24589BAE}" type="datetimeFigureOut">
              <a:rPr lang="cs-CZ" smtClean="0"/>
              <a:t>26.3.2013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29FF90AA-A890-4585-BB35-322F5F6109AF}" type="slidenum">
              <a:rPr lang="cs-CZ" smtClean="0"/>
              <a:t>‹#›</a:t>
            </a:fld>
            <a:endParaRPr lang="cs-CZ"/>
          </a:p>
        </p:txBody>
      </p:sp>
      <p:sp>
        <p:nvSpPr>
          <p:cNvPr id="2" name="Title 1"/>
          <p:cNvSpPr>
            <a:spLocks noGrp="1"/>
          </p:cNvSpPr>
          <p:nvPr>
            <p:ph type="title"/>
          </p:nvPr>
        </p:nvSpPr>
        <p:spPr>
          <a:xfrm>
            <a:off x="1447800" y="609600"/>
            <a:ext cx="6629400" cy="1143000"/>
          </a:xfrm>
        </p:spPr>
        <p:txBody>
          <a:bodyPr/>
          <a:lstStyle/>
          <a:p>
            <a:r>
              <a:rPr lang="cs-CZ" smtClean="0"/>
              <a:t>Kliknutím lze upravit styl.</a:t>
            </a:r>
            <a:endParaRPr/>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a:p>
        </p:txBody>
      </p:sp>
      <p:sp>
        <p:nvSpPr>
          <p:cNvPr id="3" name="Text Placeholder 2"/>
          <p:cNvSpPr>
            <a:spLocks noGrp="1"/>
          </p:cNvSpPr>
          <p:nvPr>
            <p:ph type="body" idx="1"/>
          </p:nvPr>
        </p:nvSpPr>
        <p:spPr>
          <a:xfrm rot="16200000">
            <a:off x="-870003" y="3147219"/>
            <a:ext cx="3429000" cy="639762"/>
          </a:xfrm>
          <a:prstGeom prst="rect">
            <a:avLst/>
          </a:prstGeom>
          <a:noFill/>
        </p:spPr>
        <p:txBody>
          <a:bodyPr anchor="ctr" anchorCtr="0">
            <a:scene3d>
              <a:camera prst="orthographicFront"/>
              <a:lightRig rig="threePt" dir="t"/>
            </a:scene3d>
            <a:sp3d extrusionH="25400">
              <a:bevelT w="12700" h="12700"/>
              <a:extrusionClr>
                <a:schemeClr val="bg1">
                  <a:lumMod val="10000"/>
                  <a:lumOff val="90000"/>
                </a:schemeClr>
              </a:extrusionClr>
            </a:sp3d>
          </a:bodyPr>
          <a:lstStyle>
            <a:lvl1pPr marL="0" indent="0" algn="ctr">
              <a:buNone/>
              <a:defRPr sz="1800" b="0">
                <a:effectLst/>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066800" y="1755648"/>
            <a:ext cx="3200400" cy="3429000"/>
          </a:xfrm>
        </p:spPr>
        <p:txBody>
          <a:bodyPr>
            <a:noAutofit/>
          </a:bodyPr>
          <a:lstStyle>
            <a:lvl1pPr>
              <a:defRPr sz="1400"/>
            </a:lvl1pPr>
            <a:lvl2pPr>
              <a:defRPr sz="1400"/>
            </a:lvl2pPr>
            <a:lvl3pPr>
              <a:defRPr sz="14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a:p>
        </p:txBody>
      </p:sp>
      <p:sp>
        <p:nvSpPr>
          <p:cNvPr id="5" name="Text Placeholder 4"/>
          <p:cNvSpPr>
            <a:spLocks noGrp="1"/>
          </p:cNvSpPr>
          <p:nvPr>
            <p:ph type="body" sz="quarter" idx="3"/>
          </p:nvPr>
        </p:nvSpPr>
        <p:spPr>
          <a:xfrm rot="16200000">
            <a:off x="3259278" y="3756819"/>
            <a:ext cx="3429000" cy="639762"/>
          </a:xfrm>
          <a:prstGeom prst="rect">
            <a:avLst/>
          </a:prstGeom>
          <a:noFill/>
        </p:spPr>
        <p:txBody>
          <a:bodyPr anchor="ctr" anchorCtr="0">
            <a:scene3d>
              <a:camera prst="orthographicFront"/>
              <a:lightRig rig="threePt" dir="t"/>
            </a:scene3d>
            <a:sp3d extrusionH="25400">
              <a:bevelT w="12700" h="12700"/>
              <a:extrusionClr>
                <a:schemeClr val="bg1">
                  <a:lumMod val="10000"/>
                  <a:lumOff val="90000"/>
                </a:schemeClr>
              </a:extrusionClr>
            </a:sp3d>
          </a:bodyPr>
          <a:lstStyle>
            <a:lvl1pPr marL="0" indent="0" algn="ctr">
              <a:buNone/>
              <a:defRPr sz="1800" b="0">
                <a:effectLst/>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5181600" y="2359152"/>
            <a:ext cx="3200400" cy="3429000"/>
          </a:xfrm>
        </p:spPr>
        <p:txBody>
          <a:bodyPr>
            <a:noAutofit/>
          </a:bodyPr>
          <a:lstStyle>
            <a:lvl1pPr>
              <a:defRPr sz="1400"/>
            </a:lvl1pPr>
            <a:lvl2pPr>
              <a:defRPr sz="1400"/>
            </a:lvl2pPr>
            <a:lvl3pPr>
              <a:defRPr sz="14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a:p>
        </p:txBody>
      </p:sp>
      <p:sp>
        <p:nvSpPr>
          <p:cNvPr id="7" name="Date Placeholder 6"/>
          <p:cNvSpPr>
            <a:spLocks noGrp="1"/>
          </p:cNvSpPr>
          <p:nvPr>
            <p:ph type="dt" sz="half" idx="10"/>
          </p:nvPr>
        </p:nvSpPr>
        <p:spPr/>
        <p:txBody>
          <a:bodyPr/>
          <a:lstStyle/>
          <a:p>
            <a:fld id="{CCFDD2C2-E0F8-4685-989D-36AC24589BAE}" type="datetimeFigureOut">
              <a:rPr lang="cs-CZ" smtClean="0"/>
              <a:t>26.3.2013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29FF90AA-A890-4585-BB35-322F5F6109AF}"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a:p>
        </p:txBody>
      </p:sp>
      <p:sp>
        <p:nvSpPr>
          <p:cNvPr id="3" name="Date Placeholder 2"/>
          <p:cNvSpPr>
            <a:spLocks noGrp="1"/>
          </p:cNvSpPr>
          <p:nvPr>
            <p:ph type="dt" sz="half" idx="10"/>
          </p:nvPr>
        </p:nvSpPr>
        <p:spPr/>
        <p:txBody>
          <a:bodyPr/>
          <a:lstStyle/>
          <a:p>
            <a:fld id="{CCFDD2C2-E0F8-4685-989D-36AC24589BAE}" type="datetimeFigureOut">
              <a:rPr lang="cs-CZ" smtClean="0"/>
              <a:t>26.3.2013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29FF90AA-A890-4585-BB35-322F5F6109AF}"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FDD2C2-E0F8-4685-989D-36AC24589BAE}" type="datetimeFigureOut">
              <a:rPr lang="cs-CZ" smtClean="0"/>
              <a:t>26.3.2013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29FF90AA-A890-4585-BB35-322F5F6109AF}"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57200" y="384048"/>
            <a:ext cx="2130552" cy="3044952"/>
          </a:xfrm>
          <a:noFill/>
          <a:ln>
            <a:noFill/>
          </a:ln>
          <a:scene3d>
            <a:camera prst="orthographicFront"/>
            <a:lightRig rig="threePt" dir="t"/>
          </a:scene3d>
          <a:sp3d>
            <a:bevelT w="12700" h="12700"/>
          </a:sp3d>
        </p:spPr>
        <p:txBody>
          <a:bodyPr vert="horz" lIns="91440" tIns="45720" rIns="91440" bIns="45720" rtlCol="0" anchor="b">
            <a:noAutofit/>
            <a:scene3d>
              <a:camera prst="orthographicFront"/>
              <a:lightRig rig="threePt" dir="t"/>
            </a:scene3d>
            <a:sp3d extrusionH="25400">
              <a:bevelT w="12700" h="12700"/>
              <a:extrusionClr>
                <a:schemeClr val="bg1">
                  <a:lumMod val="10000"/>
                  <a:lumOff val="90000"/>
                </a:schemeClr>
              </a:extrusionClr>
            </a:sp3d>
          </a:bodyPr>
          <a:lstStyle>
            <a:lvl1pPr algn="l" defTabSz="914400" rtl="0" eaLnBrk="1" latinLnBrk="0" hangingPunct="1">
              <a:spcBef>
                <a:spcPct val="0"/>
              </a:spcBef>
              <a:buNone/>
              <a:defRPr sz="4000" kern="1200" spc="200" baseline="0">
                <a:solidFill>
                  <a:schemeClr val="tx1"/>
                </a:solidFill>
                <a:effectLst/>
                <a:latin typeface="+mj-lt"/>
                <a:ea typeface="+mj-ea"/>
                <a:cs typeface="+mj-cs"/>
              </a:defRPr>
            </a:lvl1pPr>
          </a:lstStyle>
          <a:p>
            <a:r>
              <a:rPr lang="cs-CZ" smtClean="0"/>
              <a:t>Kliknutím lze upravit styl.</a:t>
            </a:r>
            <a:endParaRPr/>
          </a:p>
        </p:txBody>
      </p:sp>
      <p:sp>
        <p:nvSpPr>
          <p:cNvPr id="5" name="Date Placeholder 4"/>
          <p:cNvSpPr>
            <a:spLocks noGrp="1"/>
          </p:cNvSpPr>
          <p:nvPr>
            <p:ph type="dt" sz="half" idx="10"/>
          </p:nvPr>
        </p:nvSpPr>
        <p:spPr/>
        <p:txBody>
          <a:bodyPr/>
          <a:lstStyle/>
          <a:p>
            <a:fld id="{CCFDD2C2-E0F8-4685-989D-36AC24589BAE}" type="datetimeFigureOut">
              <a:rPr lang="cs-CZ" smtClean="0"/>
              <a:t>26.3.2013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29FF90AA-A890-4585-BB35-322F5F6109AF}" type="slidenum">
              <a:rPr lang="cs-CZ" smtClean="0"/>
              <a:t>‹#›</a:t>
            </a:fld>
            <a:endParaRPr lang="cs-CZ"/>
          </a:p>
        </p:txBody>
      </p:sp>
      <p:grpSp>
        <p:nvGrpSpPr>
          <p:cNvPr id="23" name="Group 22"/>
          <p:cNvGrpSpPr/>
          <p:nvPr/>
        </p:nvGrpSpPr>
        <p:grpSpPr>
          <a:xfrm>
            <a:off x="4695702" y="2133600"/>
            <a:ext cx="4448298" cy="4018808"/>
            <a:chOff x="4695702" y="2133600"/>
            <a:chExt cx="4448298" cy="4018808"/>
          </a:xfrm>
        </p:grpSpPr>
        <p:sp>
          <p:nvSpPr>
            <p:cNvPr id="10" name="Oval 9"/>
            <p:cNvSpPr/>
            <p:nvPr/>
          </p:nvSpPr>
          <p:spPr>
            <a:xfrm>
              <a:off x="4695702" y="5048003"/>
              <a:ext cx="1104405" cy="1104405"/>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Oval 10"/>
            <p:cNvSpPr/>
            <p:nvPr/>
          </p:nvSpPr>
          <p:spPr>
            <a:xfrm>
              <a:off x="7065818" y="4572000"/>
              <a:ext cx="858982" cy="858982"/>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2" name="Oval 11"/>
            <p:cNvSpPr/>
            <p:nvPr/>
          </p:nvSpPr>
          <p:spPr>
            <a:xfrm>
              <a:off x="5339938" y="4894613"/>
              <a:ext cx="1043049" cy="1043049"/>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3" name="Oval 12"/>
            <p:cNvSpPr/>
            <p:nvPr/>
          </p:nvSpPr>
          <p:spPr>
            <a:xfrm>
              <a:off x="6693725" y="3048000"/>
              <a:ext cx="1840675" cy="1840675"/>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4" name="Oval 13"/>
            <p:cNvSpPr/>
            <p:nvPr/>
          </p:nvSpPr>
          <p:spPr>
            <a:xfrm>
              <a:off x="7916883" y="2133600"/>
              <a:ext cx="858982" cy="858982"/>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5" name="Oval 14"/>
            <p:cNvSpPr/>
            <p:nvPr/>
          </p:nvSpPr>
          <p:spPr>
            <a:xfrm>
              <a:off x="7824849" y="2685803"/>
              <a:ext cx="1043049" cy="1043049"/>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6" name="Oval 15"/>
            <p:cNvSpPr/>
            <p:nvPr/>
          </p:nvSpPr>
          <p:spPr>
            <a:xfrm>
              <a:off x="8653153" y="2869870"/>
              <a:ext cx="490847" cy="490847"/>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8" name="Oval 17"/>
            <p:cNvSpPr/>
            <p:nvPr/>
          </p:nvSpPr>
          <p:spPr>
            <a:xfrm>
              <a:off x="6552210" y="5120244"/>
              <a:ext cx="306779" cy="306779"/>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0" name="Oval 19"/>
            <p:cNvSpPr/>
            <p:nvPr/>
          </p:nvSpPr>
          <p:spPr>
            <a:xfrm>
              <a:off x="6781800" y="5562600"/>
              <a:ext cx="306779" cy="306779"/>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1" name="Oval 20"/>
            <p:cNvSpPr/>
            <p:nvPr/>
          </p:nvSpPr>
          <p:spPr>
            <a:xfrm>
              <a:off x="6705600" y="5181600"/>
              <a:ext cx="306779" cy="306779"/>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2" name="Oval 21"/>
            <p:cNvSpPr/>
            <p:nvPr/>
          </p:nvSpPr>
          <p:spPr>
            <a:xfrm>
              <a:off x="7073735" y="5120244"/>
              <a:ext cx="306779" cy="306779"/>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3" name="Content Placeholder 2"/>
          <p:cNvSpPr>
            <a:spLocks noGrp="1"/>
          </p:cNvSpPr>
          <p:nvPr>
            <p:ph idx="1"/>
          </p:nvPr>
        </p:nvSpPr>
        <p:spPr>
          <a:xfrm>
            <a:off x="2895600" y="927847"/>
            <a:ext cx="4114800" cy="4114800"/>
          </a:xfrm>
          <a:solidFill>
            <a:schemeClr val="bg1"/>
          </a:solidFill>
          <a:ln w="101600">
            <a:solidFill>
              <a:schemeClr val="tx2">
                <a:alpha val="50000"/>
              </a:schemeClr>
            </a:solidFill>
          </a:ln>
          <a:scene3d>
            <a:camera prst="orthographicFront"/>
            <a:lightRig rig="threePt" dir="t"/>
          </a:scene3d>
          <a:sp3d/>
        </p:spPr>
        <p:style>
          <a:lnRef idx="2">
            <a:schemeClr val="accent1">
              <a:shade val="50000"/>
            </a:schemeClr>
          </a:lnRef>
          <a:fillRef idx="1">
            <a:schemeClr val="accent1"/>
          </a:fillRef>
          <a:effectRef idx="0">
            <a:schemeClr val="accent1"/>
          </a:effectRef>
          <a:fontRef idx="minor">
            <a:schemeClr val="lt1"/>
          </a:fontRef>
        </p:style>
        <p:txBody>
          <a:bodyPr vert="horz" lIns="45720" tIns="91440" rIns="45720" bIns="45720" rtlCol="0" anchor="t" anchorCtr="0">
            <a:normAutofit/>
            <a:scene3d>
              <a:camera prst="orthographicFront"/>
              <a:lightRig rig="threePt" dir="t"/>
            </a:scene3d>
            <a:sp3d extrusionH="25400"/>
          </a:bodyPr>
          <a:lstStyle>
            <a:lvl1pPr marL="228600" indent="-228600" algn="l" defTabSz="914400" rtl="0" eaLnBrk="1" latinLnBrk="0" hangingPunct="1">
              <a:spcBef>
                <a:spcPts val="1800"/>
              </a:spcBef>
              <a:buFont typeface="Wingdings" pitchFamily="2" charset="2"/>
              <a:buChar char="l"/>
              <a:defRPr sz="1800" kern="1200">
                <a:solidFill>
                  <a:schemeClr val="lt1"/>
                </a:solidFill>
                <a:latin typeface="+mn-lt"/>
                <a:ea typeface="+mn-ea"/>
                <a:cs typeface="+mn-cs"/>
              </a:defRPr>
            </a:lvl1pPr>
            <a:lvl2pPr marL="511175" indent="-228600" algn="l" defTabSz="914400" rtl="0" eaLnBrk="1" latinLnBrk="0" hangingPunct="1">
              <a:spcBef>
                <a:spcPts val="1800"/>
              </a:spcBef>
              <a:buFont typeface="Arial" pitchFamily="34" charset="0"/>
              <a:buChar char="•"/>
              <a:defRPr sz="1600" kern="1200">
                <a:solidFill>
                  <a:schemeClr val="lt1"/>
                </a:solidFill>
                <a:latin typeface="+mn-lt"/>
                <a:ea typeface="+mn-ea"/>
                <a:cs typeface="+mn-cs"/>
              </a:defRPr>
            </a:lvl2pPr>
            <a:lvl3pPr marL="806450" indent="-228600" algn="l" defTabSz="914400" rtl="0" eaLnBrk="1" latinLnBrk="0" hangingPunct="1">
              <a:spcBef>
                <a:spcPts val="1800"/>
              </a:spcBef>
              <a:buFont typeface="Wingdings" pitchFamily="2" charset="2"/>
              <a:buChar char="l"/>
              <a:defRPr sz="1600" kern="1200">
                <a:solidFill>
                  <a:schemeClr val="lt1"/>
                </a:solidFill>
                <a:latin typeface="+mn-lt"/>
                <a:ea typeface="+mn-ea"/>
                <a:cs typeface="+mn-cs"/>
              </a:defRPr>
            </a:lvl3pPr>
            <a:lvl4pPr marL="1089025" indent="-228600" algn="l" defTabSz="914400" rtl="0" eaLnBrk="1" latinLnBrk="0" hangingPunct="1">
              <a:spcBef>
                <a:spcPts val="1800"/>
              </a:spcBef>
              <a:buFont typeface="Arial" pitchFamily="34" charset="0"/>
              <a:buChar char="•"/>
              <a:defRPr sz="1600" kern="1200">
                <a:solidFill>
                  <a:schemeClr val="lt1"/>
                </a:solidFill>
                <a:latin typeface="+mn-lt"/>
                <a:ea typeface="+mn-ea"/>
                <a:cs typeface="+mn-cs"/>
              </a:defRPr>
            </a:lvl4pPr>
            <a:lvl5pPr marL="1371600" indent="-228600" algn="l" defTabSz="914400" rtl="0" eaLnBrk="1" latinLnBrk="0" hangingPunct="1">
              <a:spcBef>
                <a:spcPts val="1800"/>
              </a:spcBef>
              <a:buFont typeface="Wingdings" pitchFamily="2" charset="2"/>
              <a:buChar char="l"/>
              <a:defRPr sz="1600" kern="1200">
                <a:solidFill>
                  <a:schemeClr val="lt1"/>
                </a:solidFill>
                <a:latin typeface="+mn-lt"/>
                <a:ea typeface="+mn-ea"/>
                <a:cs typeface="+mn-cs"/>
              </a:defRPr>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a:p>
        </p:txBody>
      </p:sp>
      <p:sp>
        <p:nvSpPr>
          <p:cNvPr id="25" name="Oval 24"/>
          <p:cNvSpPr/>
          <p:nvPr/>
        </p:nvSpPr>
        <p:spPr>
          <a:xfrm>
            <a:off x="3886200" y="5638800"/>
            <a:ext cx="304800" cy="3048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Text Placeholder 3"/>
          <p:cNvSpPr>
            <a:spLocks noGrp="1"/>
          </p:cNvSpPr>
          <p:nvPr>
            <p:ph type="body" sz="half" idx="2"/>
          </p:nvPr>
        </p:nvSpPr>
        <p:spPr>
          <a:xfrm>
            <a:off x="457199" y="4645152"/>
            <a:ext cx="2514600" cy="1600200"/>
          </a:xfrm>
          <a:solidFill>
            <a:schemeClr val="tx2">
              <a:alpha val="20000"/>
            </a:schemeClr>
          </a:solidFill>
          <a:ln>
            <a:noFill/>
          </a:ln>
        </p:spPr>
        <p:txBody>
          <a:bodyPr vert="horz" lIns="0" tIns="45720" rIns="0" bIns="45720" rtlCol="0" anchor="t" anchorCtr="0">
            <a:normAutofit/>
            <a:scene3d>
              <a:camera prst="orthographicFront"/>
              <a:lightRig rig="threePt" dir="t"/>
            </a:scene3d>
            <a:sp3d extrusionH="25400"/>
          </a:bodyPr>
          <a:lstStyle>
            <a:lvl1pPr marL="0" indent="0" algn="ctr">
              <a:buNone/>
              <a:defRPr sz="1400" kern="1200">
                <a:solidFill>
                  <a:schemeClr val="tx1"/>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ctr" defTabSz="914400" rtl="0" eaLnBrk="1" latinLnBrk="0" hangingPunct="1">
              <a:spcBef>
                <a:spcPts val="1800"/>
              </a:spcBef>
              <a:buFont typeface="Wingdings" pitchFamily="2" charset="2"/>
              <a:buNone/>
            </a:pPr>
            <a:r>
              <a:rPr lang="cs-CZ" smtClean="0"/>
              <a:t>Kliknutím lze upravit styly předlohy textu.</a:t>
            </a:r>
          </a:p>
        </p:txBody>
      </p:sp>
      <p:sp>
        <p:nvSpPr>
          <p:cNvPr id="26" name="Oval 25"/>
          <p:cNvSpPr/>
          <p:nvPr/>
        </p:nvSpPr>
        <p:spPr>
          <a:xfrm>
            <a:off x="3319153" y="5147953"/>
            <a:ext cx="186047" cy="186047"/>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4" name="Oval 23"/>
          <p:cNvSpPr/>
          <p:nvPr/>
        </p:nvSpPr>
        <p:spPr>
          <a:xfrm>
            <a:off x="3225024" y="5103129"/>
            <a:ext cx="186047" cy="186047"/>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2133600" cy="3048000"/>
          </a:xfrm>
          <a:noFill/>
          <a:ln>
            <a:noFill/>
          </a:ln>
          <a:scene3d>
            <a:camera prst="orthographicFront"/>
            <a:lightRig rig="threePt" dir="t"/>
          </a:scene3d>
          <a:sp3d>
            <a:bevelT w="12700" h="12700"/>
          </a:sp3d>
        </p:spPr>
        <p:txBody>
          <a:bodyPr anchor="b">
            <a:noAutofit/>
          </a:bodyPr>
          <a:lstStyle>
            <a:lvl1pPr algn="l">
              <a:defRPr sz="4000" kern="1200" spc="200" baseline="0">
                <a:solidFill>
                  <a:schemeClr val="tx1"/>
                </a:solidFill>
                <a:effectLst/>
                <a:latin typeface="+mj-lt"/>
                <a:ea typeface="+mj-ea"/>
                <a:cs typeface="+mj-cs"/>
              </a:defRPr>
            </a:lvl1pPr>
          </a:lstStyle>
          <a:p>
            <a:r>
              <a:rPr lang="cs-CZ" smtClean="0"/>
              <a:t>Kliknutím lze upravit styl.</a:t>
            </a:r>
            <a:endParaRPr/>
          </a:p>
        </p:txBody>
      </p:sp>
      <p:sp>
        <p:nvSpPr>
          <p:cNvPr id="4" name="Text Placeholder 3"/>
          <p:cNvSpPr>
            <a:spLocks noGrp="1"/>
          </p:cNvSpPr>
          <p:nvPr>
            <p:ph type="body" sz="half" idx="2"/>
          </p:nvPr>
        </p:nvSpPr>
        <p:spPr>
          <a:xfrm>
            <a:off x="457200" y="4648200"/>
            <a:ext cx="3200400" cy="1524000"/>
          </a:xfrm>
        </p:spPr>
        <p:txBody>
          <a:bodyPr lIns="0" rIns="0">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CCFDD2C2-E0F8-4685-989D-36AC24589BAE}" type="datetimeFigureOut">
              <a:rPr lang="cs-CZ" smtClean="0"/>
              <a:t>26.3.2013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29FF90AA-A890-4585-BB35-322F5F6109AF}" type="slidenum">
              <a:rPr lang="cs-CZ" smtClean="0"/>
              <a:t>‹#›</a:t>
            </a:fld>
            <a:endParaRPr lang="cs-CZ"/>
          </a:p>
        </p:txBody>
      </p:sp>
      <p:grpSp>
        <p:nvGrpSpPr>
          <p:cNvPr id="22" name="Group 21"/>
          <p:cNvGrpSpPr/>
          <p:nvPr/>
        </p:nvGrpSpPr>
        <p:grpSpPr>
          <a:xfrm>
            <a:off x="3775364" y="2133600"/>
            <a:ext cx="5368636" cy="4724400"/>
            <a:chOff x="0" y="0"/>
            <a:chExt cx="2222500" cy="1955800"/>
          </a:xfrm>
        </p:grpSpPr>
        <p:sp>
          <p:nvSpPr>
            <p:cNvPr id="8" name="Oval 7"/>
            <p:cNvSpPr/>
            <p:nvPr/>
          </p:nvSpPr>
          <p:spPr>
            <a:xfrm>
              <a:off x="685800" y="152400"/>
              <a:ext cx="914400" cy="9144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9" name="Oval 8"/>
            <p:cNvSpPr/>
            <p:nvPr/>
          </p:nvSpPr>
          <p:spPr>
            <a:xfrm>
              <a:off x="381000" y="1206500"/>
              <a:ext cx="457200" cy="4572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Oval 9"/>
            <p:cNvSpPr/>
            <p:nvPr/>
          </p:nvSpPr>
          <p:spPr>
            <a:xfrm>
              <a:off x="685800" y="914400"/>
              <a:ext cx="355600" cy="3556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1" name="Oval 10"/>
            <p:cNvSpPr/>
            <p:nvPr/>
          </p:nvSpPr>
          <p:spPr>
            <a:xfrm>
              <a:off x="647700" y="1143000"/>
              <a:ext cx="431800" cy="4318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2" name="Oval 11"/>
            <p:cNvSpPr/>
            <p:nvPr/>
          </p:nvSpPr>
          <p:spPr>
            <a:xfrm>
              <a:off x="457200" y="0"/>
              <a:ext cx="762000" cy="762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Oval 12"/>
            <p:cNvSpPr/>
            <p:nvPr/>
          </p:nvSpPr>
          <p:spPr>
            <a:xfrm>
              <a:off x="1714500" y="0"/>
              <a:ext cx="355600" cy="3556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4" name="Oval 13"/>
            <p:cNvSpPr/>
            <p:nvPr/>
          </p:nvSpPr>
          <p:spPr>
            <a:xfrm>
              <a:off x="1676400" y="228600"/>
              <a:ext cx="431800" cy="4318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5" name="Oval 14"/>
            <p:cNvSpPr/>
            <p:nvPr/>
          </p:nvSpPr>
          <p:spPr>
            <a:xfrm>
              <a:off x="2019300" y="304800"/>
              <a:ext cx="203200" cy="2032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6" name="Oval 15"/>
            <p:cNvSpPr/>
            <p:nvPr/>
          </p:nvSpPr>
          <p:spPr>
            <a:xfrm>
              <a:off x="1028700" y="1524000"/>
              <a:ext cx="203200" cy="2032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7" name="Oval 16"/>
            <p:cNvSpPr/>
            <p:nvPr/>
          </p:nvSpPr>
          <p:spPr>
            <a:xfrm>
              <a:off x="88900" y="1066800"/>
              <a:ext cx="127000" cy="127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8" name="Oval 17"/>
            <p:cNvSpPr/>
            <p:nvPr/>
          </p:nvSpPr>
          <p:spPr>
            <a:xfrm>
              <a:off x="914400" y="1752600"/>
              <a:ext cx="203200" cy="2032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9" name="Oval 18"/>
            <p:cNvSpPr/>
            <p:nvPr/>
          </p:nvSpPr>
          <p:spPr>
            <a:xfrm>
              <a:off x="0" y="1244600"/>
              <a:ext cx="127000" cy="127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0" name="Oval 19"/>
            <p:cNvSpPr/>
            <p:nvPr/>
          </p:nvSpPr>
          <p:spPr>
            <a:xfrm>
              <a:off x="152400" y="1092200"/>
              <a:ext cx="127000" cy="1270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1" name="Oval 20"/>
            <p:cNvSpPr/>
            <p:nvPr/>
          </p:nvSpPr>
          <p:spPr>
            <a:xfrm>
              <a:off x="304800" y="1066800"/>
              <a:ext cx="127000" cy="127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3" name="Picture Placeholder 2"/>
          <p:cNvSpPr>
            <a:spLocks noGrp="1"/>
          </p:cNvSpPr>
          <p:nvPr>
            <p:ph type="pic" idx="1"/>
          </p:nvPr>
        </p:nvSpPr>
        <p:spPr>
          <a:xfrm>
            <a:off x="2514600" y="685800"/>
            <a:ext cx="4572000" cy="4572000"/>
          </a:xfrm>
          <a:prstGeom prst="ellipse">
            <a:avLst/>
          </a:prstGeom>
          <a:solidFill>
            <a:schemeClr val="bg1"/>
          </a:solidFill>
          <a:ln w="101600">
            <a:solidFill>
              <a:schemeClr val="tx2">
                <a:alpha val="50000"/>
              </a:schemeClr>
            </a:solidFill>
          </a:ln>
          <a:scene3d>
            <a:camera prst="orthographicFront"/>
            <a:lightRig rig="threePt" dir="t"/>
          </a:scene3d>
          <a:sp3d/>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threePt" dir="t"/>
            </a:scene3d>
            <a:sp3d extrusionH="25400"/>
          </a:bodyPr>
          <a:lstStyle>
            <a:lvl1pPr marL="0" indent="0" algn="ctr" defTabSz="914400" rtl="0" eaLnBrk="1" latinLnBrk="0" hangingPunct="1">
              <a:buNone/>
              <a:defRPr sz="1800" kern="1200">
                <a:solidFill>
                  <a:schemeClr val="tx1"/>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2 Pictures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2133600" cy="3048000"/>
          </a:xfrm>
          <a:noFill/>
          <a:ln>
            <a:noFill/>
          </a:ln>
          <a:scene3d>
            <a:camera prst="orthographicFront"/>
            <a:lightRig rig="threePt" dir="t"/>
          </a:scene3d>
          <a:sp3d>
            <a:bevelT w="12700" h="12700"/>
          </a:sp3d>
        </p:spPr>
        <p:txBody>
          <a:bodyPr anchor="b">
            <a:noAutofit/>
          </a:bodyPr>
          <a:lstStyle>
            <a:lvl1pPr algn="l">
              <a:defRPr sz="4000" kern="1200" spc="200" baseline="0">
                <a:solidFill>
                  <a:schemeClr val="tx1"/>
                </a:solidFill>
                <a:effectLst/>
                <a:latin typeface="+mj-lt"/>
                <a:ea typeface="+mj-ea"/>
                <a:cs typeface="+mj-cs"/>
              </a:defRPr>
            </a:lvl1pPr>
          </a:lstStyle>
          <a:p>
            <a:r>
              <a:rPr lang="cs-CZ" smtClean="0"/>
              <a:t>Kliknutím lze upravit styl.</a:t>
            </a:r>
            <a:endParaRPr/>
          </a:p>
        </p:txBody>
      </p:sp>
      <p:sp>
        <p:nvSpPr>
          <p:cNvPr id="4" name="Text Placeholder 3"/>
          <p:cNvSpPr>
            <a:spLocks noGrp="1"/>
          </p:cNvSpPr>
          <p:nvPr>
            <p:ph type="body" sz="half" idx="2"/>
          </p:nvPr>
        </p:nvSpPr>
        <p:spPr>
          <a:xfrm>
            <a:off x="457200" y="4648200"/>
            <a:ext cx="3200400" cy="1524000"/>
          </a:xfrm>
        </p:spPr>
        <p:txBody>
          <a:bodyPr lIns="0" rIns="0">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CCFDD2C2-E0F8-4685-989D-36AC24589BAE}" type="datetimeFigureOut">
              <a:rPr lang="cs-CZ" smtClean="0"/>
              <a:t>26.3.2013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29FF90AA-A890-4585-BB35-322F5F6109AF}" type="slidenum">
              <a:rPr lang="cs-CZ" smtClean="0"/>
              <a:t>‹#›</a:t>
            </a:fld>
            <a:endParaRPr lang="cs-CZ"/>
          </a:p>
        </p:txBody>
      </p:sp>
      <p:grpSp>
        <p:nvGrpSpPr>
          <p:cNvPr id="22" name="Group 21"/>
          <p:cNvGrpSpPr/>
          <p:nvPr/>
        </p:nvGrpSpPr>
        <p:grpSpPr>
          <a:xfrm>
            <a:off x="3775364" y="2133600"/>
            <a:ext cx="5368636" cy="4724400"/>
            <a:chOff x="0" y="0"/>
            <a:chExt cx="2222500" cy="1955800"/>
          </a:xfrm>
        </p:grpSpPr>
        <p:sp>
          <p:nvSpPr>
            <p:cNvPr id="8" name="Oval 7"/>
            <p:cNvSpPr/>
            <p:nvPr/>
          </p:nvSpPr>
          <p:spPr>
            <a:xfrm>
              <a:off x="685800" y="152400"/>
              <a:ext cx="914400" cy="9144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9" name="Oval 8"/>
            <p:cNvSpPr/>
            <p:nvPr/>
          </p:nvSpPr>
          <p:spPr>
            <a:xfrm>
              <a:off x="381000" y="1206500"/>
              <a:ext cx="457200" cy="4572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Oval 9"/>
            <p:cNvSpPr/>
            <p:nvPr/>
          </p:nvSpPr>
          <p:spPr>
            <a:xfrm>
              <a:off x="685800" y="914400"/>
              <a:ext cx="355600" cy="3556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1" name="Oval 10"/>
            <p:cNvSpPr/>
            <p:nvPr/>
          </p:nvSpPr>
          <p:spPr>
            <a:xfrm>
              <a:off x="647700" y="1143000"/>
              <a:ext cx="431800" cy="4318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2" name="Oval 11"/>
            <p:cNvSpPr/>
            <p:nvPr/>
          </p:nvSpPr>
          <p:spPr>
            <a:xfrm>
              <a:off x="457200" y="0"/>
              <a:ext cx="762000" cy="762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Oval 12"/>
            <p:cNvSpPr/>
            <p:nvPr/>
          </p:nvSpPr>
          <p:spPr>
            <a:xfrm>
              <a:off x="1714500" y="0"/>
              <a:ext cx="355600" cy="3556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4" name="Oval 13"/>
            <p:cNvSpPr/>
            <p:nvPr/>
          </p:nvSpPr>
          <p:spPr>
            <a:xfrm>
              <a:off x="1676400" y="228600"/>
              <a:ext cx="431800" cy="4318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5" name="Oval 14"/>
            <p:cNvSpPr/>
            <p:nvPr/>
          </p:nvSpPr>
          <p:spPr>
            <a:xfrm>
              <a:off x="2019300" y="304800"/>
              <a:ext cx="203200" cy="2032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6" name="Oval 15"/>
            <p:cNvSpPr/>
            <p:nvPr/>
          </p:nvSpPr>
          <p:spPr>
            <a:xfrm>
              <a:off x="1028700" y="1524000"/>
              <a:ext cx="203200" cy="2032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7" name="Oval 16"/>
            <p:cNvSpPr/>
            <p:nvPr/>
          </p:nvSpPr>
          <p:spPr>
            <a:xfrm>
              <a:off x="88900" y="1066800"/>
              <a:ext cx="127000" cy="127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8" name="Oval 17"/>
            <p:cNvSpPr/>
            <p:nvPr/>
          </p:nvSpPr>
          <p:spPr>
            <a:xfrm>
              <a:off x="914400" y="1752600"/>
              <a:ext cx="203200" cy="2032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9" name="Oval 18"/>
            <p:cNvSpPr/>
            <p:nvPr/>
          </p:nvSpPr>
          <p:spPr>
            <a:xfrm>
              <a:off x="0" y="1244600"/>
              <a:ext cx="127000" cy="127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0" name="Oval 19"/>
            <p:cNvSpPr/>
            <p:nvPr/>
          </p:nvSpPr>
          <p:spPr>
            <a:xfrm>
              <a:off x="152400" y="1092200"/>
              <a:ext cx="127000" cy="1270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1" name="Oval 20"/>
            <p:cNvSpPr/>
            <p:nvPr/>
          </p:nvSpPr>
          <p:spPr>
            <a:xfrm>
              <a:off x="304800" y="1066800"/>
              <a:ext cx="127000" cy="127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4" name="Picture Placeholder 2"/>
          <p:cNvSpPr>
            <a:spLocks noGrp="1"/>
          </p:cNvSpPr>
          <p:nvPr>
            <p:ph type="pic" idx="1"/>
          </p:nvPr>
        </p:nvSpPr>
        <p:spPr>
          <a:xfrm>
            <a:off x="5638800" y="838200"/>
            <a:ext cx="2514600" cy="2514600"/>
          </a:xfrm>
          <a:prstGeom prst="ellipse">
            <a:avLst/>
          </a:prstGeom>
          <a:solidFill>
            <a:schemeClr val="bg1"/>
          </a:solidFill>
          <a:ln w="101600">
            <a:solidFill>
              <a:schemeClr val="tx2">
                <a:alpha val="50000"/>
              </a:schemeClr>
            </a:solidFill>
          </a:ln>
          <a:scene3d>
            <a:camera prst="orthographicFront"/>
            <a:lightRig rig="threePt" dir="t"/>
          </a:scene3d>
          <a:sp3d/>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threePt" dir="t"/>
            </a:scene3d>
            <a:sp3d extrusionH="25400"/>
          </a:bodyPr>
          <a:lstStyle>
            <a:lvl1pPr marL="0" indent="0" algn="ctr" defTabSz="914400" rtl="0" eaLnBrk="1" latinLnBrk="0" hangingPunct="1">
              <a:buNone/>
              <a:defRPr sz="1800" kern="1200">
                <a:solidFill>
                  <a:schemeClr val="tx1"/>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a:p>
        </p:txBody>
      </p:sp>
      <p:sp>
        <p:nvSpPr>
          <p:cNvPr id="25" name="Picture Placeholder 2"/>
          <p:cNvSpPr>
            <a:spLocks noGrp="1"/>
          </p:cNvSpPr>
          <p:nvPr>
            <p:ph type="pic" idx="13"/>
          </p:nvPr>
        </p:nvSpPr>
        <p:spPr>
          <a:xfrm>
            <a:off x="3810000" y="2362200"/>
            <a:ext cx="2514600" cy="2514600"/>
          </a:xfrm>
          <a:prstGeom prst="ellipse">
            <a:avLst/>
          </a:prstGeom>
          <a:solidFill>
            <a:schemeClr val="bg1"/>
          </a:solidFill>
          <a:ln w="101600">
            <a:solidFill>
              <a:schemeClr val="tx2">
                <a:alpha val="50000"/>
              </a:schemeClr>
            </a:solidFill>
          </a:ln>
          <a:scene3d>
            <a:camera prst="orthographicFront"/>
            <a:lightRig rig="threePt" dir="t"/>
          </a:scene3d>
          <a:sp3d/>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threePt" dir="t"/>
            </a:scene3d>
            <a:sp3d extrusionH="25400"/>
          </a:bodyPr>
          <a:lstStyle>
            <a:lvl1pPr marL="0" indent="0" algn="ctr" defTabSz="914400" rtl="0" eaLnBrk="1" latinLnBrk="0" hangingPunct="1">
              <a:buNone/>
              <a:defRPr sz="1800" kern="1200">
                <a:solidFill>
                  <a:schemeClr val="tx1"/>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3 Pictures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2133600" cy="3048000"/>
          </a:xfrm>
          <a:noFill/>
          <a:ln>
            <a:noFill/>
          </a:ln>
          <a:scene3d>
            <a:camera prst="orthographicFront"/>
            <a:lightRig rig="threePt" dir="t"/>
          </a:scene3d>
          <a:sp3d>
            <a:bevelT w="12700" h="12700"/>
          </a:sp3d>
        </p:spPr>
        <p:txBody>
          <a:bodyPr anchor="b">
            <a:noAutofit/>
          </a:bodyPr>
          <a:lstStyle>
            <a:lvl1pPr algn="l">
              <a:defRPr sz="4000" kern="1200" spc="200" baseline="0">
                <a:solidFill>
                  <a:schemeClr val="tx1"/>
                </a:solidFill>
                <a:effectLst/>
                <a:latin typeface="+mj-lt"/>
                <a:ea typeface="+mj-ea"/>
                <a:cs typeface="+mj-cs"/>
              </a:defRPr>
            </a:lvl1pPr>
          </a:lstStyle>
          <a:p>
            <a:r>
              <a:rPr lang="cs-CZ" smtClean="0"/>
              <a:t>Kliknutím lze upravit styl.</a:t>
            </a:r>
            <a:endParaRPr/>
          </a:p>
        </p:txBody>
      </p:sp>
      <p:sp>
        <p:nvSpPr>
          <p:cNvPr id="4" name="Text Placeholder 3"/>
          <p:cNvSpPr>
            <a:spLocks noGrp="1"/>
          </p:cNvSpPr>
          <p:nvPr>
            <p:ph type="body" sz="half" idx="2"/>
          </p:nvPr>
        </p:nvSpPr>
        <p:spPr>
          <a:xfrm>
            <a:off x="457200" y="4648200"/>
            <a:ext cx="3200400" cy="1524000"/>
          </a:xfrm>
        </p:spPr>
        <p:txBody>
          <a:bodyPr lIns="0" rIns="0">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CCFDD2C2-E0F8-4685-989D-36AC24589BAE}" type="datetimeFigureOut">
              <a:rPr lang="cs-CZ" smtClean="0"/>
              <a:t>26.3.2013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29FF90AA-A890-4585-BB35-322F5F6109AF}" type="slidenum">
              <a:rPr lang="cs-CZ" smtClean="0"/>
              <a:t>‹#›</a:t>
            </a:fld>
            <a:endParaRPr lang="cs-CZ"/>
          </a:p>
        </p:txBody>
      </p:sp>
      <p:grpSp>
        <p:nvGrpSpPr>
          <p:cNvPr id="3" name="Group 21"/>
          <p:cNvGrpSpPr/>
          <p:nvPr/>
        </p:nvGrpSpPr>
        <p:grpSpPr>
          <a:xfrm>
            <a:off x="3775364" y="2133600"/>
            <a:ext cx="5368636" cy="4724400"/>
            <a:chOff x="0" y="0"/>
            <a:chExt cx="2222500" cy="1955800"/>
          </a:xfrm>
        </p:grpSpPr>
        <p:sp>
          <p:nvSpPr>
            <p:cNvPr id="8" name="Oval 7"/>
            <p:cNvSpPr/>
            <p:nvPr/>
          </p:nvSpPr>
          <p:spPr>
            <a:xfrm>
              <a:off x="685800" y="152400"/>
              <a:ext cx="914400" cy="9144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9" name="Oval 8"/>
            <p:cNvSpPr/>
            <p:nvPr/>
          </p:nvSpPr>
          <p:spPr>
            <a:xfrm>
              <a:off x="381000" y="1206500"/>
              <a:ext cx="457200" cy="4572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Oval 9"/>
            <p:cNvSpPr/>
            <p:nvPr/>
          </p:nvSpPr>
          <p:spPr>
            <a:xfrm>
              <a:off x="685800" y="914400"/>
              <a:ext cx="355600" cy="3556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1" name="Oval 10"/>
            <p:cNvSpPr/>
            <p:nvPr/>
          </p:nvSpPr>
          <p:spPr>
            <a:xfrm>
              <a:off x="647700" y="1143000"/>
              <a:ext cx="431800" cy="4318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2" name="Oval 11"/>
            <p:cNvSpPr/>
            <p:nvPr/>
          </p:nvSpPr>
          <p:spPr>
            <a:xfrm>
              <a:off x="457200" y="0"/>
              <a:ext cx="762000" cy="762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Oval 12"/>
            <p:cNvSpPr/>
            <p:nvPr/>
          </p:nvSpPr>
          <p:spPr>
            <a:xfrm>
              <a:off x="1714500" y="0"/>
              <a:ext cx="355600" cy="3556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4" name="Oval 13"/>
            <p:cNvSpPr/>
            <p:nvPr/>
          </p:nvSpPr>
          <p:spPr>
            <a:xfrm>
              <a:off x="1676400" y="228600"/>
              <a:ext cx="431800" cy="4318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5" name="Oval 14"/>
            <p:cNvSpPr/>
            <p:nvPr/>
          </p:nvSpPr>
          <p:spPr>
            <a:xfrm>
              <a:off x="2019300" y="304800"/>
              <a:ext cx="203200" cy="2032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6" name="Oval 15"/>
            <p:cNvSpPr/>
            <p:nvPr/>
          </p:nvSpPr>
          <p:spPr>
            <a:xfrm>
              <a:off x="1028700" y="1524000"/>
              <a:ext cx="203200" cy="2032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7" name="Oval 16"/>
            <p:cNvSpPr/>
            <p:nvPr/>
          </p:nvSpPr>
          <p:spPr>
            <a:xfrm>
              <a:off x="88900" y="1066800"/>
              <a:ext cx="127000" cy="127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8" name="Oval 17"/>
            <p:cNvSpPr/>
            <p:nvPr/>
          </p:nvSpPr>
          <p:spPr>
            <a:xfrm>
              <a:off x="914400" y="1752600"/>
              <a:ext cx="203200" cy="2032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9" name="Oval 18"/>
            <p:cNvSpPr/>
            <p:nvPr/>
          </p:nvSpPr>
          <p:spPr>
            <a:xfrm>
              <a:off x="0" y="1244600"/>
              <a:ext cx="127000" cy="127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0" name="Oval 19"/>
            <p:cNvSpPr/>
            <p:nvPr/>
          </p:nvSpPr>
          <p:spPr>
            <a:xfrm>
              <a:off x="152400" y="1092200"/>
              <a:ext cx="127000" cy="1270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21" name="Oval 20"/>
            <p:cNvSpPr/>
            <p:nvPr/>
          </p:nvSpPr>
          <p:spPr>
            <a:xfrm>
              <a:off x="304800" y="1066800"/>
              <a:ext cx="127000" cy="127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2" name="Picture Placeholder 2"/>
          <p:cNvSpPr>
            <a:spLocks noGrp="1"/>
          </p:cNvSpPr>
          <p:nvPr>
            <p:ph type="pic" idx="1"/>
          </p:nvPr>
        </p:nvSpPr>
        <p:spPr>
          <a:xfrm>
            <a:off x="5715000" y="76200"/>
            <a:ext cx="2514600" cy="2514600"/>
          </a:xfrm>
          <a:prstGeom prst="ellipse">
            <a:avLst/>
          </a:prstGeom>
          <a:solidFill>
            <a:schemeClr val="bg1"/>
          </a:solidFill>
          <a:ln w="101600">
            <a:solidFill>
              <a:schemeClr val="tx2">
                <a:alpha val="50000"/>
              </a:schemeClr>
            </a:solidFill>
          </a:ln>
          <a:scene3d>
            <a:camera prst="orthographicFront"/>
            <a:lightRig rig="threePt" dir="t"/>
          </a:scene3d>
          <a:sp3d/>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threePt" dir="t"/>
            </a:scene3d>
            <a:sp3d extrusionH="25400"/>
          </a:bodyPr>
          <a:lstStyle>
            <a:lvl1pPr marL="0" indent="0" algn="ctr" defTabSz="914400" rtl="0" eaLnBrk="1" latinLnBrk="0" hangingPunct="1">
              <a:buNone/>
              <a:defRPr sz="1800" kern="1200">
                <a:solidFill>
                  <a:schemeClr val="tx1"/>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a:p>
        </p:txBody>
      </p:sp>
      <p:sp>
        <p:nvSpPr>
          <p:cNvPr id="23" name="Picture Placeholder 2"/>
          <p:cNvSpPr>
            <a:spLocks noGrp="1"/>
          </p:cNvSpPr>
          <p:nvPr>
            <p:ph type="pic" idx="13"/>
          </p:nvPr>
        </p:nvSpPr>
        <p:spPr>
          <a:xfrm>
            <a:off x="3810000" y="2362200"/>
            <a:ext cx="2514600" cy="2514600"/>
          </a:xfrm>
          <a:prstGeom prst="ellipse">
            <a:avLst/>
          </a:prstGeom>
          <a:solidFill>
            <a:schemeClr val="bg1"/>
          </a:solidFill>
          <a:ln w="101600">
            <a:solidFill>
              <a:schemeClr val="tx2">
                <a:alpha val="50000"/>
              </a:schemeClr>
            </a:solidFill>
          </a:ln>
          <a:scene3d>
            <a:camera prst="orthographicFront"/>
            <a:lightRig rig="threePt" dir="t"/>
          </a:scene3d>
          <a:sp3d/>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threePt" dir="t"/>
            </a:scene3d>
            <a:sp3d extrusionH="25400"/>
          </a:bodyPr>
          <a:lstStyle>
            <a:lvl1pPr marL="0" indent="0" algn="ctr" defTabSz="914400" rtl="0" eaLnBrk="1" latinLnBrk="0" hangingPunct="1">
              <a:buNone/>
              <a:defRPr sz="1800" kern="1200">
                <a:solidFill>
                  <a:schemeClr val="tx1"/>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a:p>
        </p:txBody>
      </p:sp>
      <p:sp>
        <p:nvSpPr>
          <p:cNvPr id="24" name="Picture Placeholder 2"/>
          <p:cNvSpPr>
            <a:spLocks noGrp="1"/>
          </p:cNvSpPr>
          <p:nvPr>
            <p:ph type="pic" idx="14"/>
          </p:nvPr>
        </p:nvSpPr>
        <p:spPr>
          <a:xfrm>
            <a:off x="2667000" y="381000"/>
            <a:ext cx="2514600" cy="2514600"/>
          </a:xfrm>
          <a:prstGeom prst="ellipse">
            <a:avLst/>
          </a:prstGeom>
          <a:solidFill>
            <a:schemeClr val="bg1"/>
          </a:solidFill>
          <a:ln w="101600">
            <a:solidFill>
              <a:schemeClr val="tx2">
                <a:alpha val="50000"/>
              </a:schemeClr>
            </a:solidFill>
          </a:ln>
          <a:scene3d>
            <a:camera prst="orthographicFront"/>
            <a:lightRig rig="threePt" dir="t"/>
          </a:scene3d>
          <a:sp3d/>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threePt" dir="t"/>
            </a:scene3d>
            <a:sp3d extrusionH="25400"/>
          </a:bodyPr>
          <a:lstStyle>
            <a:lvl1pPr marL="0" indent="0" algn="ctr" defTabSz="914400" rtl="0" eaLnBrk="1" latinLnBrk="0" hangingPunct="1">
              <a:buNone/>
              <a:defRPr sz="1800" kern="1200">
                <a:solidFill>
                  <a:schemeClr val="tx1"/>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a:p>
        </p:txBody>
      </p:sp>
      <p:sp>
        <p:nvSpPr>
          <p:cNvPr id="4" name="Date Placeholder 3"/>
          <p:cNvSpPr>
            <a:spLocks noGrp="1"/>
          </p:cNvSpPr>
          <p:nvPr>
            <p:ph type="dt" sz="half" idx="10"/>
          </p:nvPr>
        </p:nvSpPr>
        <p:spPr/>
        <p:txBody>
          <a:bodyPr/>
          <a:lstStyle/>
          <a:p>
            <a:fld id="{CCFDD2C2-E0F8-4685-989D-36AC24589BAE}" type="datetimeFigureOut">
              <a:rPr lang="cs-CZ" smtClean="0"/>
              <a:t>26.3.2013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29FF90AA-A890-4585-BB35-322F5F6109AF}"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a:p>
        </p:txBody>
      </p:sp>
      <p:sp>
        <p:nvSpPr>
          <p:cNvPr id="3" name="Vertical Text Placeholder 2"/>
          <p:cNvSpPr>
            <a:spLocks noGrp="1"/>
          </p:cNvSpPr>
          <p:nvPr>
            <p:ph type="body" orient="vert" idx="1"/>
          </p:nvPr>
        </p:nvSpPr>
        <p:spPr>
          <a:xfrm>
            <a:off x="6096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a:p>
        </p:txBody>
      </p:sp>
      <p:sp>
        <p:nvSpPr>
          <p:cNvPr id="4" name="Date Placeholder 3"/>
          <p:cNvSpPr>
            <a:spLocks noGrp="1"/>
          </p:cNvSpPr>
          <p:nvPr>
            <p:ph type="dt" sz="half" idx="10"/>
          </p:nvPr>
        </p:nvSpPr>
        <p:spPr/>
        <p:txBody>
          <a:bodyPr/>
          <a:lstStyle/>
          <a:p>
            <a:fld id="{CCFDD2C2-E0F8-4685-989D-36AC24589BAE}" type="datetimeFigureOut">
              <a:rPr lang="cs-CZ" smtClean="0"/>
              <a:t>26.3.2013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29FF90AA-A890-4585-BB35-322F5F6109AF}"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47800" y="609600"/>
            <a:ext cx="6629400" cy="1143000"/>
          </a:xfrm>
          <a:prstGeom prst="rect">
            <a:avLst/>
          </a:prstGeom>
        </p:spPr>
        <p:txBody>
          <a:bodyPr vert="horz" lIns="91440" tIns="45720" rIns="91440" bIns="45720" rtlCol="0" anchor="ctr">
            <a:normAutofit/>
            <a:scene3d>
              <a:camera prst="orthographicFront"/>
              <a:lightRig rig="threePt" dir="t"/>
            </a:scene3d>
            <a:sp3d extrusionH="25400">
              <a:bevelT w="12700" h="12700"/>
              <a:extrusionClr>
                <a:schemeClr val="bg1">
                  <a:lumMod val="10000"/>
                  <a:lumOff val="90000"/>
                </a:schemeClr>
              </a:extrusionClr>
            </a:sp3d>
          </a:bodyPr>
          <a:lstStyle/>
          <a:p>
            <a:r>
              <a:rPr lang="cs-CZ" smtClean="0"/>
              <a:t>Kliknutím lze upravit styl.</a:t>
            </a:r>
            <a:endParaRPr/>
          </a:p>
        </p:txBody>
      </p:sp>
      <p:sp>
        <p:nvSpPr>
          <p:cNvPr id="3" name="Text Placeholder 2"/>
          <p:cNvSpPr>
            <a:spLocks noGrp="1"/>
          </p:cNvSpPr>
          <p:nvPr>
            <p:ph type="body" idx="1"/>
          </p:nvPr>
        </p:nvSpPr>
        <p:spPr>
          <a:xfrm>
            <a:off x="1447800" y="1901952"/>
            <a:ext cx="6629400" cy="4224528"/>
          </a:xfrm>
          <a:prstGeom prst="ellipse">
            <a:avLst/>
          </a:prstGeom>
          <a:solidFill>
            <a:schemeClr val="tx2">
              <a:alpha val="20000"/>
            </a:schemeClr>
          </a:solidFill>
          <a:ln>
            <a:noFill/>
          </a:ln>
        </p:spPr>
        <p:style>
          <a:lnRef idx="2">
            <a:schemeClr val="accent1">
              <a:shade val="50000"/>
            </a:schemeClr>
          </a:lnRef>
          <a:fillRef idx="1">
            <a:schemeClr val="accent1"/>
          </a:fillRef>
          <a:effectRef idx="0">
            <a:schemeClr val="accent1"/>
          </a:effectRef>
          <a:fontRef idx="minor"/>
        </p:style>
        <p:txBody>
          <a:bodyPr vert="horz" lIns="45720" tIns="45720" rIns="45720" bIns="45720" rtlCol="0" anchor="t" anchorCtr="0">
            <a:normAutofit/>
            <a:scene3d>
              <a:camera prst="orthographicFront"/>
              <a:lightRig rig="threePt" dir="t"/>
            </a:scene3d>
            <a:sp3d extrusionH="25400"/>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a:p>
        </p:txBody>
      </p:sp>
      <p:sp>
        <p:nvSpPr>
          <p:cNvPr id="4" name="Date Placeholder 3"/>
          <p:cNvSpPr>
            <a:spLocks noGrp="1"/>
          </p:cNvSpPr>
          <p:nvPr>
            <p:ph type="dt" sz="half" idx="2"/>
          </p:nvPr>
        </p:nvSpPr>
        <p:spPr>
          <a:xfrm>
            <a:off x="457200" y="6521824"/>
            <a:ext cx="2133600" cy="259976"/>
          </a:xfrm>
          <a:prstGeom prst="rect">
            <a:avLst/>
          </a:prstGeom>
        </p:spPr>
        <p:txBody>
          <a:bodyPr vert="horz" lIns="91440" tIns="45720" rIns="91440" bIns="45720" rtlCol="0" anchor="ctr"/>
          <a:lstStyle>
            <a:lvl1pPr algn="l">
              <a:defRPr sz="1100">
                <a:solidFill>
                  <a:schemeClr val="tx1">
                    <a:tint val="75000"/>
                  </a:schemeClr>
                </a:solidFill>
              </a:defRPr>
            </a:lvl1pPr>
          </a:lstStyle>
          <a:p>
            <a:fld id="{CCFDD2C2-E0F8-4685-989D-36AC24589BAE}" type="datetimeFigureOut">
              <a:rPr lang="cs-CZ" smtClean="0"/>
              <a:t>26.3.2013</a:t>
            </a:fld>
            <a:endParaRPr lang="cs-CZ"/>
          </a:p>
        </p:txBody>
      </p:sp>
      <p:sp>
        <p:nvSpPr>
          <p:cNvPr id="5" name="Footer Placeholder 4"/>
          <p:cNvSpPr>
            <a:spLocks noGrp="1"/>
          </p:cNvSpPr>
          <p:nvPr>
            <p:ph type="ftr" sz="quarter" idx="3"/>
          </p:nvPr>
        </p:nvSpPr>
        <p:spPr>
          <a:xfrm>
            <a:off x="3124200" y="6521824"/>
            <a:ext cx="2895600" cy="259976"/>
          </a:xfrm>
          <a:prstGeom prst="rect">
            <a:avLst/>
          </a:prstGeom>
        </p:spPr>
        <p:txBody>
          <a:bodyPr vert="horz" lIns="91440" tIns="45720" rIns="91440" bIns="45720" rtlCol="0" anchor="ctr"/>
          <a:lstStyle>
            <a:lvl1pPr algn="ctr">
              <a:defRPr sz="1100">
                <a:solidFill>
                  <a:schemeClr val="tx1">
                    <a:tint val="75000"/>
                  </a:schemeClr>
                </a:solidFill>
              </a:defRPr>
            </a:lvl1pPr>
          </a:lstStyle>
          <a:p>
            <a:endParaRPr lang="cs-CZ"/>
          </a:p>
        </p:txBody>
      </p:sp>
      <p:sp>
        <p:nvSpPr>
          <p:cNvPr id="6" name="Slide Number Placeholder 5"/>
          <p:cNvSpPr>
            <a:spLocks noGrp="1"/>
          </p:cNvSpPr>
          <p:nvPr>
            <p:ph type="sldNum" sz="quarter" idx="4"/>
          </p:nvPr>
        </p:nvSpPr>
        <p:spPr>
          <a:xfrm>
            <a:off x="6553200" y="6521824"/>
            <a:ext cx="2133600" cy="259976"/>
          </a:xfrm>
          <a:prstGeom prst="rect">
            <a:avLst/>
          </a:prstGeom>
        </p:spPr>
        <p:txBody>
          <a:bodyPr vert="horz" lIns="91440" tIns="45720" rIns="91440" bIns="45720" rtlCol="0" anchor="ctr"/>
          <a:lstStyle>
            <a:lvl1pPr algn="r">
              <a:defRPr sz="1100">
                <a:solidFill>
                  <a:schemeClr val="tx1">
                    <a:tint val="75000"/>
                  </a:schemeClr>
                </a:solidFill>
              </a:defRPr>
            </a:lvl1pPr>
          </a:lstStyle>
          <a:p>
            <a:fld id="{29FF90AA-A890-4585-BB35-322F5F6109AF}" type="slidenum">
              <a:rPr lang="cs-CZ" smtClean="0"/>
              <a:t>‹#›</a:t>
            </a:fld>
            <a:endParaRPr lang="cs-CZ"/>
          </a:p>
        </p:txBody>
      </p:sp>
      <p:sp>
        <p:nvSpPr>
          <p:cNvPr id="59" name="Oval 58"/>
          <p:cNvSpPr/>
          <p:nvPr/>
        </p:nvSpPr>
        <p:spPr>
          <a:xfrm>
            <a:off x="685800" y="152400"/>
            <a:ext cx="914400" cy="9144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62" name="Oval 61"/>
          <p:cNvSpPr/>
          <p:nvPr/>
        </p:nvSpPr>
        <p:spPr>
          <a:xfrm>
            <a:off x="381000" y="1206500"/>
            <a:ext cx="457200" cy="4572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63" name="Oval 62"/>
          <p:cNvSpPr/>
          <p:nvPr/>
        </p:nvSpPr>
        <p:spPr>
          <a:xfrm>
            <a:off x="685800" y="914400"/>
            <a:ext cx="355600" cy="3556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64" name="Oval 63"/>
          <p:cNvSpPr/>
          <p:nvPr/>
        </p:nvSpPr>
        <p:spPr>
          <a:xfrm>
            <a:off x="647700" y="1143000"/>
            <a:ext cx="431800" cy="4318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65" name="Oval 64"/>
          <p:cNvSpPr/>
          <p:nvPr/>
        </p:nvSpPr>
        <p:spPr>
          <a:xfrm>
            <a:off x="457200" y="0"/>
            <a:ext cx="762000" cy="762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66" name="Oval 65"/>
          <p:cNvSpPr/>
          <p:nvPr/>
        </p:nvSpPr>
        <p:spPr>
          <a:xfrm>
            <a:off x="1714500" y="0"/>
            <a:ext cx="355600" cy="3556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67" name="Oval 66"/>
          <p:cNvSpPr/>
          <p:nvPr/>
        </p:nvSpPr>
        <p:spPr>
          <a:xfrm>
            <a:off x="1676400" y="228600"/>
            <a:ext cx="431800" cy="4318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68" name="Oval 67"/>
          <p:cNvSpPr/>
          <p:nvPr/>
        </p:nvSpPr>
        <p:spPr>
          <a:xfrm>
            <a:off x="2019300" y="304800"/>
            <a:ext cx="203200" cy="2032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69" name="Oval 68"/>
          <p:cNvSpPr/>
          <p:nvPr/>
        </p:nvSpPr>
        <p:spPr>
          <a:xfrm>
            <a:off x="1028700" y="1524000"/>
            <a:ext cx="203200" cy="2032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70" name="Oval 69"/>
          <p:cNvSpPr/>
          <p:nvPr/>
        </p:nvSpPr>
        <p:spPr>
          <a:xfrm>
            <a:off x="88900" y="1066800"/>
            <a:ext cx="127000" cy="127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71" name="Oval 70"/>
          <p:cNvSpPr/>
          <p:nvPr/>
        </p:nvSpPr>
        <p:spPr>
          <a:xfrm>
            <a:off x="914400" y="1752600"/>
            <a:ext cx="203200" cy="2032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72" name="Oval 71"/>
          <p:cNvSpPr/>
          <p:nvPr/>
        </p:nvSpPr>
        <p:spPr>
          <a:xfrm>
            <a:off x="0" y="1244600"/>
            <a:ext cx="127000" cy="127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73" name="Oval 72"/>
          <p:cNvSpPr/>
          <p:nvPr/>
        </p:nvSpPr>
        <p:spPr>
          <a:xfrm>
            <a:off x="152400" y="1092200"/>
            <a:ext cx="127000" cy="1270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74" name="Oval 73"/>
          <p:cNvSpPr/>
          <p:nvPr/>
        </p:nvSpPr>
        <p:spPr>
          <a:xfrm>
            <a:off x="304800" y="1066800"/>
            <a:ext cx="127000" cy="127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77" name="Oval 76"/>
          <p:cNvSpPr/>
          <p:nvPr/>
        </p:nvSpPr>
        <p:spPr>
          <a:xfrm rot="6197586" flipV="1">
            <a:off x="7932464" y="5568366"/>
            <a:ext cx="914400" cy="914400"/>
          </a:xfrm>
          <a:prstGeom prst="ellipse">
            <a:avLst/>
          </a:prstGeom>
          <a:solidFill>
            <a:schemeClr val="tx2">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0" name="Oval 79"/>
          <p:cNvSpPr/>
          <p:nvPr/>
        </p:nvSpPr>
        <p:spPr>
          <a:xfrm rot="6197586" flipV="1">
            <a:off x="8633992" y="4734233"/>
            <a:ext cx="457200" cy="4572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81" name="Oval 80"/>
          <p:cNvSpPr/>
          <p:nvPr/>
        </p:nvSpPr>
        <p:spPr>
          <a:xfrm rot="6197586" flipV="1">
            <a:off x="8292676" y="4953384"/>
            <a:ext cx="355600" cy="3556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2" name="Oval 81"/>
          <p:cNvSpPr/>
          <p:nvPr/>
        </p:nvSpPr>
        <p:spPr>
          <a:xfrm rot="6197586" flipV="1">
            <a:off x="8514131" y="4976607"/>
            <a:ext cx="431800" cy="4318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3" name="Oval 82"/>
          <p:cNvSpPr/>
          <p:nvPr/>
        </p:nvSpPr>
        <p:spPr>
          <a:xfrm rot="6197586" flipV="1">
            <a:off x="7856272" y="5295370"/>
            <a:ext cx="762000" cy="7620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84" name="Oval 83"/>
          <p:cNvSpPr/>
          <p:nvPr/>
        </p:nvSpPr>
        <p:spPr>
          <a:xfrm rot="6197586" flipV="1">
            <a:off x="199818" y="5914818"/>
            <a:ext cx="216774" cy="216774"/>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5" name="Oval 84"/>
          <p:cNvSpPr/>
          <p:nvPr/>
        </p:nvSpPr>
        <p:spPr>
          <a:xfrm rot="6197586" flipV="1">
            <a:off x="7387699" y="5767494"/>
            <a:ext cx="431800" cy="4318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6" name="Oval 85"/>
          <p:cNvSpPr/>
          <p:nvPr/>
        </p:nvSpPr>
        <p:spPr>
          <a:xfrm rot="6197586" flipV="1">
            <a:off x="7412357" y="6095509"/>
            <a:ext cx="203200" cy="2032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87" name="Oval 86"/>
          <p:cNvSpPr/>
          <p:nvPr/>
        </p:nvSpPr>
        <p:spPr>
          <a:xfrm rot="6197586" flipV="1">
            <a:off x="7638907" y="6462226"/>
            <a:ext cx="203200" cy="2032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8" name="Oval 87"/>
          <p:cNvSpPr/>
          <p:nvPr/>
        </p:nvSpPr>
        <p:spPr>
          <a:xfrm rot="6197586" flipV="1">
            <a:off x="8607584" y="4384300"/>
            <a:ext cx="127000" cy="127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9" name="Oval 88"/>
          <p:cNvSpPr/>
          <p:nvPr/>
        </p:nvSpPr>
        <p:spPr>
          <a:xfrm rot="6197586" flipV="1">
            <a:off x="7887663" y="6403551"/>
            <a:ext cx="203200" cy="2032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0" name="Oval 89"/>
          <p:cNvSpPr/>
          <p:nvPr/>
        </p:nvSpPr>
        <p:spPr>
          <a:xfrm rot="6197586" flipV="1">
            <a:off x="8801061" y="4338664"/>
            <a:ext cx="127000" cy="1270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91" name="Oval 90"/>
          <p:cNvSpPr/>
          <p:nvPr/>
        </p:nvSpPr>
        <p:spPr>
          <a:xfrm rot="6197586" flipV="1">
            <a:off x="8617702" y="4451939"/>
            <a:ext cx="127000" cy="1270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92" name="Oval 91"/>
          <p:cNvSpPr/>
          <p:nvPr/>
        </p:nvSpPr>
        <p:spPr>
          <a:xfrm rot="6197586" flipV="1">
            <a:off x="8557941" y="4594415"/>
            <a:ext cx="127000" cy="127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5" name="Oval 94"/>
          <p:cNvSpPr/>
          <p:nvPr/>
        </p:nvSpPr>
        <p:spPr>
          <a:xfrm rot="6197586" flipV="1">
            <a:off x="243115" y="6241508"/>
            <a:ext cx="127000" cy="127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6" name="Oval 95"/>
          <p:cNvSpPr/>
          <p:nvPr/>
        </p:nvSpPr>
        <p:spPr>
          <a:xfrm rot="6197586" flipV="1">
            <a:off x="436592" y="6195872"/>
            <a:ext cx="127000" cy="1270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97" name="Oval 96"/>
          <p:cNvSpPr/>
          <p:nvPr/>
        </p:nvSpPr>
        <p:spPr>
          <a:xfrm rot="6197586" flipV="1">
            <a:off x="253233" y="6309147"/>
            <a:ext cx="127000" cy="127000"/>
          </a:xfrm>
          <a:prstGeom prst="ellipse">
            <a:avLst/>
          </a:prstGeom>
          <a:gradFill>
            <a:gsLst>
              <a:gs pos="0">
                <a:schemeClr val="accent1">
                  <a:tint val="66000"/>
                  <a:satMod val="160000"/>
                  <a:alpha val="60000"/>
                </a:schemeClr>
              </a:gs>
              <a:gs pos="50000">
                <a:schemeClr val="accent1">
                  <a:tint val="44500"/>
                  <a:satMod val="160000"/>
                  <a:alpha val="60000"/>
                </a:schemeClr>
              </a:gs>
              <a:gs pos="100000">
                <a:schemeClr val="accent1">
                  <a:tint val="23500"/>
                  <a:satMod val="160000"/>
                  <a:alpha val="6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98" name="Oval 97"/>
          <p:cNvSpPr/>
          <p:nvPr/>
        </p:nvSpPr>
        <p:spPr>
          <a:xfrm rot="6197586" flipV="1">
            <a:off x="193472" y="6451623"/>
            <a:ext cx="127000" cy="127000"/>
          </a:xfrm>
          <a:prstGeom prst="ellipse">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spcBef>
          <a:spcPct val="0"/>
        </a:spcBef>
        <a:buNone/>
        <a:defRPr sz="4000" kern="1200" spc="200" baseline="0">
          <a:solidFill>
            <a:schemeClr val="tx1"/>
          </a:solidFill>
          <a:effectLst/>
          <a:latin typeface="+mj-lt"/>
          <a:ea typeface="+mj-ea"/>
          <a:cs typeface="+mj-cs"/>
        </a:defRPr>
      </a:lvl1pPr>
    </p:titleStyle>
    <p:bodyStyle>
      <a:lvl1pPr marL="228600" indent="-228600" algn="l" defTabSz="914400" rtl="0" eaLnBrk="1" latinLnBrk="0" hangingPunct="1">
        <a:spcBef>
          <a:spcPts val="1800"/>
        </a:spcBef>
        <a:buFont typeface="Wingdings" pitchFamily="2" charset="2"/>
        <a:buChar char=""/>
        <a:defRPr sz="1800" kern="1200">
          <a:solidFill>
            <a:schemeClr val="tx1"/>
          </a:solidFill>
          <a:effectLst>
            <a:outerShdw blurRad="76200" sx="101000" sy="101000" algn="ctr" rotWithShape="0">
              <a:schemeClr val="tx1">
                <a:lumMod val="85000"/>
                <a:alpha val="40000"/>
              </a:schemeClr>
            </a:outerShdw>
          </a:effectLst>
          <a:latin typeface="+mn-lt"/>
          <a:ea typeface="+mn-ea"/>
          <a:cs typeface="+mn-cs"/>
        </a:defRPr>
      </a:lvl1pPr>
      <a:lvl2pPr marL="514350" indent="-228600" algn="l" defTabSz="914400" rtl="0" eaLnBrk="1" latinLnBrk="0" hangingPunct="1">
        <a:spcBef>
          <a:spcPts val="1000"/>
        </a:spcBef>
        <a:buFont typeface="Arial" pitchFamily="34" charset="0"/>
        <a:buChar char="•"/>
        <a:defRPr sz="1800" kern="1200">
          <a:solidFill>
            <a:schemeClr val="tx1"/>
          </a:solidFill>
          <a:effectLst>
            <a:outerShdw blurRad="76200" sx="101000" sy="101000" algn="ctr" rotWithShape="0">
              <a:schemeClr val="tx1">
                <a:lumMod val="85000"/>
                <a:alpha val="40000"/>
              </a:schemeClr>
            </a:outerShdw>
          </a:effectLst>
          <a:latin typeface="+mn-lt"/>
          <a:ea typeface="+mn-ea"/>
          <a:cs typeface="+mn-cs"/>
        </a:defRPr>
      </a:lvl2pPr>
      <a:lvl3pPr marL="806450" indent="-228600" algn="l" defTabSz="914400" rtl="0" eaLnBrk="1" latinLnBrk="0" hangingPunct="1">
        <a:spcBef>
          <a:spcPts val="1000"/>
        </a:spcBef>
        <a:buFont typeface="Wingdings" pitchFamily="2" charset="2"/>
        <a:buChar char=""/>
        <a:defRPr sz="1800" kern="1200">
          <a:solidFill>
            <a:schemeClr val="tx1"/>
          </a:solidFill>
          <a:effectLst>
            <a:outerShdw blurRad="76200" sx="101000" sy="101000" algn="ctr" rotWithShape="0">
              <a:schemeClr val="tx1">
                <a:lumMod val="85000"/>
                <a:alpha val="40000"/>
              </a:schemeClr>
            </a:outerShdw>
          </a:effectLst>
          <a:latin typeface="+mn-lt"/>
          <a:ea typeface="+mn-ea"/>
          <a:cs typeface="+mn-cs"/>
        </a:defRPr>
      </a:lvl3pPr>
      <a:lvl4pPr marL="1089025" indent="-228600" algn="l" defTabSz="914400" rtl="0" eaLnBrk="1" latinLnBrk="0" hangingPunct="1">
        <a:spcBef>
          <a:spcPts val="1000"/>
        </a:spcBef>
        <a:buFont typeface="Arial" pitchFamily="34" charset="0"/>
        <a:buChar char="•"/>
        <a:defRPr sz="1800" kern="1200">
          <a:solidFill>
            <a:schemeClr val="tx1"/>
          </a:solidFill>
          <a:effectLst>
            <a:outerShdw blurRad="76200" sx="101000" sy="101000" algn="ctr" rotWithShape="0">
              <a:schemeClr val="tx1">
                <a:lumMod val="85000"/>
                <a:alpha val="40000"/>
              </a:schemeClr>
            </a:outerShdw>
          </a:effectLst>
          <a:latin typeface="+mn-lt"/>
          <a:ea typeface="+mn-ea"/>
          <a:cs typeface="+mn-cs"/>
        </a:defRPr>
      </a:lvl4pPr>
      <a:lvl5pPr marL="1371600" indent="-228600" algn="l" defTabSz="914400" rtl="0" eaLnBrk="1" latinLnBrk="0" hangingPunct="1">
        <a:spcBef>
          <a:spcPts val="1000"/>
        </a:spcBef>
        <a:buFont typeface="Wingdings" pitchFamily="2" charset="2"/>
        <a:buChar char="l"/>
        <a:defRPr sz="1800" kern="1200">
          <a:solidFill>
            <a:schemeClr val="tx1"/>
          </a:solidFill>
          <a:effectLst>
            <a:outerShdw blurRad="76200" sx="101000" sy="101000" algn="ctr" rotWithShape="0">
              <a:schemeClr val="tx1">
                <a:lumMod val="85000"/>
                <a:alpha val="40000"/>
              </a:schemeClr>
            </a:outerShdw>
          </a:effectLst>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w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683568" y="2690336"/>
            <a:ext cx="7560840" cy="923330"/>
          </a:xfrm>
          <a:prstGeom prst="rect">
            <a:avLst/>
          </a:prstGeom>
        </p:spPr>
        <p:txBody>
          <a:bodyPr wrap="square">
            <a:spAutoFit/>
          </a:bodyPr>
          <a:lstStyle/>
          <a:p>
            <a:r>
              <a:rPr lang="cs-CZ" dirty="0" smtClean="0"/>
              <a:t>VY_12_INOVACE_13_VSTUPNÍ ZAŘÍZENÍ PC_ICT_LUKOVSKÁ</a:t>
            </a:r>
            <a:endParaRPr lang="cs-CZ" dirty="0"/>
          </a:p>
          <a:p>
            <a:endParaRPr lang="cs-CZ" dirty="0"/>
          </a:p>
          <a:p>
            <a:pPr algn="ctr"/>
            <a:r>
              <a:rPr lang="cs-CZ" dirty="0"/>
              <a:t>SŠ, ZŠ a MŠ, Karviná, příspěvková organizace</a:t>
            </a:r>
          </a:p>
        </p:txBody>
      </p:sp>
      <p:pic>
        <p:nvPicPr>
          <p:cNvPr id="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740" y="4941168"/>
            <a:ext cx="8899676" cy="12051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0155853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2702174931"/>
              </p:ext>
            </p:extLst>
          </p:nvPr>
        </p:nvGraphicFramePr>
        <p:xfrm>
          <a:off x="971600" y="692699"/>
          <a:ext cx="7200799" cy="5598091"/>
        </p:xfrm>
        <a:graphic>
          <a:graphicData uri="http://schemas.openxmlformats.org/drawingml/2006/table">
            <a:tbl>
              <a:tblPr firstRow="1" firstCol="1" bandRow="1" bandCol="1">
                <a:tableStyleId>{5C22544A-7EE6-4342-B048-85BDC9FD1C3A}</a:tableStyleId>
              </a:tblPr>
              <a:tblGrid>
                <a:gridCol w="1936088"/>
                <a:gridCol w="5264711"/>
              </a:tblGrid>
              <a:tr h="671462">
                <a:tc>
                  <a:txBody>
                    <a:bodyPr/>
                    <a:lstStyle/>
                    <a:p>
                      <a:pPr algn="l">
                        <a:lnSpc>
                          <a:spcPct val="115000"/>
                        </a:lnSpc>
                        <a:spcAft>
                          <a:spcPts val="0"/>
                        </a:spcAft>
                      </a:pPr>
                      <a:r>
                        <a:rPr lang="cs-CZ" sz="1200" dirty="0">
                          <a:effectLst/>
                        </a:rPr>
                        <a:t>Anotace</a:t>
                      </a:r>
                      <a:endParaRPr lang="cs-CZ" sz="1200" dirty="0">
                        <a:effectLst/>
                        <a:latin typeface="Times New Roman"/>
                        <a:ea typeface="Times New Roman"/>
                      </a:endParaRPr>
                    </a:p>
                  </a:txBody>
                  <a:tcPr marL="9525" marR="9525" marT="9525" marB="9525" anchor="ctr"/>
                </a:tc>
                <a:tc>
                  <a:txBody>
                    <a:bodyPr/>
                    <a:lstStyle/>
                    <a:p>
                      <a:pPr marR="6350" algn="l">
                        <a:lnSpc>
                          <a:spcPts val="1200"/>
                        </a:lnSpc>
                        <a:spcBef>
                          <a:spcPts val="745"/>
                        </a:spcBef>
                        <a:spcAft>
                          <a:spcPts val="0"/>
                        </a:spcAft>
                      </a:pPr>
                      <a:r>
                        <a:rPr lang="cs-CZ" sz="1200" dirty="0" smtClean="0">
                          <a:effectLst/>
                        </a:rPr>
                        <a:t>Prezentace </a:t>
                      </a:r>
                      <a:r>
                        <a:rPr lang="cs-CZ" sz="1200" dirty="0">
                          <a:effectLst/>
                        </a:rPr>
                        <a:t>„Vstupní zařízení počítače“ </a:t>
                      </a:r>
                      <a:r>
                        <a:rPr lang="cs-CZ" sz="1200" dirty="0" smtClean="0">
                          <a:effectLst/>
                        </a:rPr>
                        <a:t>slouží</a:t>
                      </a:r>
                      <a:r>
                        <a:rPr lang="cs-CZ" sz="1200" baseline="0" dirty="0" smtClean="0">
                          <a:effectLst/>
                        </a:rPr>
                        <a:t> k seznámení s  terminologií zařízení, která jsou běžně využívána</a:t>
                      </a:r>
                      <a:r>
                        <a:rPr lang="cs-CZ" sz="1200" dirty="0" smtClean="0">
                          <a:effectLst/>
                        </a:rPr>
                        <a:t> v ICT</a:t>
                      </a:r>
                      <a:endParaRPr lang="cs-CZ" sz="1200" dirty="0">
                        <a:effectLst/>
                        <a:latin typeface="Times New Roman"/>
                        <a:ea typeface="Times New Roman"/>
                      </a:endParaRPr>
                    </a:p>
                  </a:txBody>
                  <a:tcPr marL="9525" marR="9525" marT="9525" marB="9525" anchor="ctr"/>
                </a:tc>
              </a:tr>
              <a:tr h="302516">
                <a:tc>
                  <a:txBody>
                    <a:bodyPr/>
                    <a:lstStyle/>
                    <a:p>
                      <a:pPr algn="l">
                        <a:lnSpc>
                          <a:spcPct val="115000"/>
                        </a:lnSpc>
                        <a:spcAft>
                          <a:spcPts val="0"/>
                        </a:spcAft>
                      </a:pPr>
                      <a:r>
                        <a:rPr lang="cs-CZ" sz="1200">
                          <a:effectLst/>
                        </a:rPr>
                        <a:t>Autor</a:t>
                      </a:r>
                      <a:endParaRPr lang="cs-CZ" sz="1200">
                        <a:effectLst/>
                        <a:latin typeface="Times New Roman"/>
                        <a:ea typeface="Times New Roman"/>
                      </a:endParaRPr>
                    </a:p>
                  </a:txBody>
                  <a:tcPr marL="9525" marR="9525" marT="9525" marB="9525" anchor="ctr"/>
                </a:tc>
                <a:tc>
                  <a:txBody>
                    <a:bodyPr/>
                    <a:lstStyle/>
                    <a:p>
                      <a:pPr algn="l">
                        <a:lnSpc>
                          <a:spcPct val="115000"/>
                        </a:lnSpc>
                        <a:spcAft>
                          <a:spcPts val="0"/>
                        </a:spcAft>
                      </a:pPr>
                      <a:r>
                        <a:rPr lang="cs-CZ" sz="1200">
                          <a:effectLst/>
                        </a:rPr>
                        <a:t>Mgr. Hana Lukovská</a:t>
                      </a:r>
                      <a:endParaRPr lang="cs-CZ" sz="1200">
                        <a:effectLst/>
                        <a:latin typeface="Times New Roman"/>
                        <a:ea typeface="Times New Roman"/>
                      </a:endParaRPr>
                    </a:p>
                  </a:txBody>
                  <a:tcPr marL="9525" marR="9525" marT="9525" marB="9525" anchor="ctr"/>
                </a:tc>
              </a:tr>
              <a:tr h="599034">
                <a:tc>
                  <a:txBody>
                    <a:bodyPr/>
                    <a:lstStyle/>
                    <a:p>
                      <a:pPr algn="l">
                        <a:lnSpc>
                          <a:spcPct val="115000"/>
                        </a:lnSpc>
                        <a:spcAft>
                          <a:spcPts val="0"/>
                        </a:spcAft>
                      </a:pPr>
                      <a:r>
                        <a:rPr lang="cs-CZ" sz="1200">
                          <a:effectLst/>
                        </a:rPr>
                        <a:t>Sada DUM</a:t>
                      </a:r>
                      <a:endParaRPr lang="cs-CZ" sz="1200">
                        <a:effectLst/>
                        <a:latin typeface="Times New Roman"/>
                        <a:ea typeface="Times New Roman"/>
                      </a:endParaRPr>
                    </a:p>
                  </a:txBody>
                  <a:tcPr marL="9525" marR="9525" marT="9525" marB="9525" anchor="ctr"/>
                </a:tc>
                <a:tc>
                  <a:txBody>
                    <a:bodyPr/>
                    <a:lstStyle/>
                    <a:p>
                      <a:pPr algn="l">
                        <a:lnSpc>
                          <a:spcPct val="115000"/>
                        </a:lnSpc>
                        <a:spcAft>
                          <a:spcPts val="0"/>
                        </a:spcAft>
                      </a:pPr>
                      <a:r>
                        <a:rPr lang="cs-CZ" sz="1200">
                          <a:effectLst/>
                        </a:rPr>
                        <a:t>Inovace a zkvalitnění výuky směřující k rozvoji čtenářské a informační gramotnosti</a:t>
                      </a:r>
                      <a:endParaRPr lang="cs-CZ" sz="1200">
                        <a:effectLst/>
                        <a:latin typeface="Times New Roman"/>
                        <a:ea typeface="Times New Roman"/>
                      </a:endParaRPr>
                    </a:p>
                  </a:txBody>
                  <a:tcPr marL="9525" marR="9525" marT="9525" marB="9525" anchor="ctr"/>
                </a:tc>
              </a:tr>
              <a:tr h="302516">
                <a:tc>
                  <a:txBody>
                    <a:bodyPr/>
                    <a:lstStyle/>
                    <a:p>
                      <a:pPr algn="l">
                        <a:lnSpc>
                          <a:spcPct val="115000"/>
                        </a:lnSpc>
                        <a:spcAft>
                          <a:spcPts val="0"/>
                        </a:spcAft>
                      </a:pPr>
                      <a:r>
                        <a:rPr lang="cs-CZ" sz="1200">
                          <a:effectLst/>
                        </a:rPr>
                        <a:t>Předmět</a:t>
                      </a:r>
                      <a:endParaRPr lang="cs-CZ" sz="1200">
                        <a:effectLst/>
                        <a:latin typeface="Times New Roman"/>
                        <a:ea typeface="Times New Roman"/>
                      </a:endParaRPr>
                    </a:p>
                  </a:txBody>
                  <a:tcPr marL="9525" marR="9525" marT="9525" marB="9525" anchor="ctr"/>
                </a:tc>
                <a:tc>
                  <a:txBody>
                    <a:bodyPr/>
                    <a:lstStyle/>
                    <a:p>
                      <a:pPr algn="l">
                        <a:lnSpc>
                          <a:spcPct val="115000"/>
                        </a:lnSpc>
                        <a:spcAft>
                          <a:spcPts val="0"/>
                        </a:spcAft>
                      </a:pPr>
                      <a:r>
                        <a:rPr lang="cs-CZ" sz="1200">
                          <a:effectLst/>
                        </a:rPr>
                        <a:t>Informační a komunikační technologie</a:t>
                      </a:r>
                      <a:endParaRPr lang="cs-CZ" sz="1200">
                        <a:effectLst/>
                        <a:latin typeface="Times New Roman"/>
                        <a:ea typeface="Times New Roman"/>
                      </a:endParaRPr>
                    </a:p>
                  </a:txBody>
                  <a:tcPr marL="9525" marR="9525" marT="9525" marB="9525" anchor="ctr"/>
                </a:tc>
              </a:tr>
              <a:tr h="302516">
                <a:tc>
                  <a:txBody>
                    <a:bodyPr/>
                    <a:lstStyle/>
                    <a:p>
                      <a:pPr algn="l">
                        <a:lnSpc>
                          <a:spcPct val="115000"/>
                        </a:lnSpc>
                        <a:spcAft>
                          <a:spcPts val="0"/>
                        </a:spcAft>
                      </a:pPr>
                      <a:r>
                        <a:rPr lang="cs-CZ" sz="1200">
                          <a:effectLst/>
                        </a:rPr>
                        <a:t>Očekávaný výstup</a:t>
                      </a:r>
                      <a:endParaRPr lang="cs-CZ" sz="1200">
                        <a:effectLst/>
                        <a:latin typeface="Times New Roman"/>
                        <a:ea typeface="Times New Roman"/>
                      </a:endParaRPr>
                    </a:p>
                  </a:txBody>
                  <a:tcPr marL="9525" marR="9525" marT="9525" marB="9525" anchor="ctr"/>
                </a:tc>
                <a:tc>
                  <a:txBody>
                    <a:bodyPr/>
                    <a:lstStyle/>
                    <a:p>
                      <a:pPr algn="l">
                        <a:lnSpc>
                          <a:spcPct val="115000"/>
                        </a:lnSpc>
                        <a:spcAft>
                          <a:spcPts val="0"/>
                        </a:spcAft>
                      </a:pPr>
                      <a:r>
                        <a:rPr lang="cs-CZ" sz="1200">
                          <a:effectLst/>
                        </a:rPr>
                        <a:t>Ovládat základní obsluhu počítače</a:t>
                      </a:r>
                      <a:endParaRPr lang="cs-CZ" sz="1200">
                        <a:effectLst/>
                        <a:latin typeface="Times New Roman"/>
                        <a:ea typeface="Times New Roman"/>
                      </a:endParaRPr>
                    </a:p>
                  </a:txBody>
                  <a:tcPr marL="9525" marR="9525" marT="9525" marB="9525" anchor="ctr"/>
                </a:tc>
              </a:tr>
              <a:tr h="302516">
                <a:tc>
                  <a:txBody>
                    <a:bodyPr/>
                    <a:lstStyle/>
                    <a:p>
                      <a:pPr algn="l">
                        <a:lnSpc>
                          <a:spcPct val="115000"/>
                        </a:lnSpc>
                        <a:spcAft>
                          <a:spcPts val="0"/>
                        </a:spcAft>
                      </a:pPr>
                      <a:r>
                        <a:rPr lang="cs-CZ" sz="1200">
                          <a:effectLst/>
                        </a:rPr>
                        <a:t>Klíčová slova</a:t>
                      </a:r>
                      <a:endParaRPr lang="cs-CZ" sz="1200">
                        <a:effectLst/>
                        <a:latin typeface="Times New Roman"/>
                        <a:ea typeface="Times New Roman"/>
                      </a:endParaRPr>
                    </a:p>
                  </a:txBody>
                  <a:tcPr marL="9525" marR="9525" marT="9525" marB="9525" anchor="ctr"/>
                </a:tc>
                <a:tc>
                  <a:txBody>
                    <a:bodyPr/>
                    <a:lstStyle/>
                    <a:p>
                      <a:pPr algn="l">
                        <a:lnSpc>
                          <a:spcPct val="115000"/>
                        </a:lnSpc>
                        <a:spcAft>
                          <a:spcPts val="0"/>
                        </a:spcAft>
                      </a:pPr>
                      <a:r>
                        <a:rPr lang="cs-CZ" sz="1200" dirty="0" smtClean="0">
                          <a:effectLst/>
                          <a:latin typeface="+mn-lt"/>
                          <a:ea typeface="+mn-ea"/>
                        </a:rPr>
                        <a:t>Vstupní</a:t>
                      </a:r>
                      <a:r>
                        <a:rPr lang="cs-CZ" sz="1200" baseline="0" dirty="0" smtClean="0">
                          <a:effectLst/>
                          <a:latin typeface="+mn-lt"/>
                          <a:ea typeface="+mn-ea"/>
                        </a:rPr>
                        <a:t> zařízení PC,  klávesnice, myš, scanner, joystick, web kamera, mikrofon</a:t>
                      </a:r>
                      <a:endParaRPr lang="cs-CZ" sz="1200" dirty="0">
                        <a:effectLst/>
                        <a:latin typeface="Times New Roman"/>
                        <a:ea typeface="Times New Roman"/>
                      </a:endParaRPr>
                    </a:p>
                  </a:txBody>
                  <a:tcPr marL="9525" marR="9525" marT="9525" marB="9525" anchor="ctr"/>
                </a:tc>
              </a:tr>
              <a:tr h="599034">
                <a:tc>
                  <a:txBody>
                    <a:bodyPr/>
                    <a:lstStyle/>
                    <a:p>
                      <a:pPr algn="l">
                        <a:lnSpc>
                          <a:spcPct val="115000"/>
                        </a:lnSpc>
                        <a:spcAft>
                          <a:spcPts val="0"/>
                        </a:spcAft>
                      </a:pPr>
                      <a:r>
                        <a:rPr lang="cs-CZ" sz="1200">
                          <a:effectLst/>
                        </a:rPr>
                        <a:t>Druh učebního materiálu</a:t>
                      </a:r>
                      <a:endParaRPr lang="cs-CZ" sz="1200">
                        <a:effectLst/>
                        <a:latin typeface="Times New Roman"/>
                        <a:ea typeface="Times New Roman"/>
                      </a:endParaRPr>
                    </a:p>
                  </a:txBody>
                  <a:tcPr marL="9525" marR="9525" marT="9525" marB="9525" anchor="ctr"/>
                </a:tc>
                <a:tc>
                  <a:txBody>
                    <a:bodyPr/>
                    <a:lstStyle/>
                    <a:p>
                      <a:pPr algn="l">
                        <a:lnSpc>
                          <a:spcPct val="115000"/>
                        </a:lnSpc>
                        <a:spcAft>
                          <a:spcPts val="0"/>
                        </a:spcAft>
                      </a:pPr>
                      <a:r>
                        <a:rPr lang="cs-CZ" sz="1200" dirty="0" smtClean="0">
                          <a:effectLst/>
                          <a:latin typeface="+mn-lt"/>
                          <a:ea typeface="+mn-ea"/>
                        </a:rPr>
                        <a:t>Prezentace</a:t>
                      </a:r>
                      <a:r>
                        <a:rPr lang="cs-CZ" sz="1200" baseline="0" dirty="0" smtClean="0">
                          <a:effectLst/>
                          <a:latin typeface="+mn-lt"/>
                          <a:ea typeface="+mn-ea"/>
                        </a:rPr>
                        <a:t> </a:t>
                      </a:r>
                      <a:r>
                        <a:rPr lang="cs-CZ" sz="1200" baseline="0" dirty="0" err="1" smtClean="0">
                          <a:effectLst/>
                          <a:latin typeface="+mn-lt"/>
                          <a:ea typeface="+mn-ea"/>
                        </a:rPr>
                        <a:t>Power</a:t>
                      </a:r>
                      <a:r>
                        <a:rPr lang="cs-CZ" sz="1200" baseline="0" dirty="0" smtClean="0">
                          <a:effectLst/>
                          <a:latin typeface="+mn-lt"/>
                          <a:ea typeface="+mn-ea"/>
                        </a:rPr>
                        <a:t> Point</a:t>
                      </a:r>
                      <a:endParaRPr lang="cs-CZ" sz="1200" dirty="0">
                        <a:effectLst/>
                        <a:latin typeface="Times New Roman"/>
                        <a:ea typeface="Times New Roman"/>
                      </a:endParaRPr>
                    </a:p>
                  </a:txBody>
                  <a:tcPr marL="9525" marR="9525" marT="9525" marB="9525" anchor="ctr"/>
                </a:tc>
              </a:tr>
              <a:tr h="302516">
                <a:tc>
                  <a:txBody>
                    <a:bodyPr/>
                    <a:lstStyle/>
                    <a:p>
                      <a:pPr algn="l">
                        <a:lnSpc>
                          <a:spcPct val="115000"/>
                        </a:lnSpc>
                        <a:spcAft>
                          <a:spcPts val="0"/>
                        </a:spcAft>
                      </a:pPr>
                      <a:r>
                        <a:rPr lang="cs-CZ" sz="1200">
                          <a:effectLst/>
                        </a:rPr>
                        <a:t>Cílová skupina</a:t>
                      </a:r>
                      <a:endParaRPr lang="cs-CZ" sz="1200">
                        <a:effectLst/>
                        <a:latin typeface="Times New Roman"/>
                        <a:ea typeface="Times New Roman"/>
                      </a:endParaRPr>
                    </a:p>
                  </a:txBody>
                  <a:tcPr marL="9525" marR="9525" marT="9525" marB="9525" anchor="ctr"/>
                </a:tc>
                <a:tc>
                  <a:txBody>
                    <a:bodyPr/>
                    <a:lstStyle/>
                    <a:p>
                      <a:pPr algn="l">
                        <a:lnSpc>
                          <a:spcPct val="115000"/>
                        </a:lnSpc>
                        <a:spcAft>
                          <a:spcPts val="0"/>
                        </a:spcAft>
                      </a:pPr>
                      <a:r>
                        <a:rPr lang="cs-CZ" sz="1200">
                          <a:effectLst/>
                        </a:rPr>
                        <a:t>Žák základní školy praktické</a:t>
                      </a:r>
                      <a:endParaRPr lang="cs-CZ" sz="1200">
                        <a:effectLst/>
                        <a:latin typeface="Times New Roman"/>
                        <a:ea typeface="Times New Roman"/>
                      </a:endParaRPr>
                    </a:p>
                  </a:txBody>
                  <a:tcPr marL="9525" marR="9525" marT="9525" marB="9525" anchor="ctr"/>
                </a:tc>
              </a:tr>
              <a:tr h="599034">
                <a:tc>
                  <a:txBody>
                    <a:bodyPr/>
                    <a:lstStyle/>
                    <a:p>
                      <a:pPr algn="l">
                        <a:lnSpc>
                          <a:spcPct val="115000"/>
                        </a:lnSpc>
                        <a:spcAft>
                          <a:spcPts val="0"/>
                        </a:spcAft>
                      </a:pPr>
                      <a:r>
                        <a:rPr lang="cs-CZ" sz="1200">
                          <a:effectLst/>
                        </a:rPr>
                        <a:t>Stupeň a typ vzdělávání</a:t>
                      </a:r>
                      <a:endParaRPr lang="cs-CZ" sz="1200">
                        <a:effectLst/>
                        <a:latin typeface="Times New Roman"/>
                        <a:ea typeface="Times New Roman"/>
                      </a:endParaRPr>
                    </a:p>
                  </a:txBody>
                  <a:tcPr marL="9525" marR="9525" marT="9525" marB="9525" anchor="ctr"/>
                </a:tc>
                <a:tc>
                  <a:txBody>
                    <a:bodyPr/>
                    <a:lstStyle/>
                    <a:p>
                      <a:pPr algn="l">
                        <a:lnSpc>
                          <a:spcPct val="115000"/>
                        </a:lnSpc>
                        <a:spcAft>
                          <a:spcPts val="0"/>
                        </a:spcAft>
                      </a:pPr>
                      <a:r>
                        <a:rPr lang="cs-CZ" sz="1200">
                          <a:effectLst/>
                        </a:rPr>
                        <a:t>Základní vzdělávání - 6. ročník</a:t>
                      </a:r>
                      <a:endParaRPr lang="cs-CZ" sz="1200">
                        <a:effectLst/>
                        <a:latin typeface="Times New Roman"/>
                        <a:ea typeface="Times New Roman"/>
                      </a:endParaRPr>
                    </a:p>
                  </a:txBody>
                  <a:tcPr marL="9525" marR="9525" marT="9525" marB="9525" anchor="ctr"/>
                </a:tc>
              </a:tr>
              <a:tr h="895550">
                <a:tc>
                  <a:txBody>
                    <a:bodyPr/>
                    <a:lstStyle/>
                    <a:p>
                      <a:pPr algn="l">
                        <a:lnSpc>
                          <a:spcPct val="115000"/>
                        </a:lnSpc>
                        <a:spcAft>
                          <a:spcPts val="0"/>
                        </a:spcAft>
                      </a:pPr>
                      <a:r>
                        <a:rPr lang="cs-CZ" sz="1200">
                          <a:effectLst/>
                        </a:rPr>
                        <a:t>Ověřeno</a:t>
                      </a:r>
                      <a:endParaRPr lang="cs-CZ" sz="1200">
                        <a:effectLst/>
                        <a:latin typeface="Times New Roman"/>
                        <a:ea typeface="Times New Roman"/>
                      </a:endParaRPr>
                    </a:p>
                  </a:txBody>
                  <a:tcPr marL="9525" marR="9525" marT="9525" marB="9525" anchor="ctr"/>
                </a:tc>
                <a:tc>
                  <a:txBody>
                    <a:bodyPr/>
                    <a:lstStyle/>
                    <a:p>
                      <a:pPr algn="l">
                        <a:lnSpc>
                          <a:spcPct val="115000"/>
                        </a:lnSpc>
                        <a:spcAft>
                          <a:spcPts val="0"/>
                        </a:spcAft>
                      </a:pPr>
                      <a:r>
                        <a:rPr lang="cs-CZ" sz="1200" dirty="0">
                          <a:effectLst/>
                        </a:rPr>
                        <a:t>Datum </a:t>
                      </a:r>
                      <a:r>
                        <a:rPr lang="cs-CZ" sz="1200" dirty="0" smtClean="0">
                          <a:effectLst/>
                        </a:rPr>
                        <a:t>6. </a:t>
                      </a:r>
                      <a:r>
                        <a:rPr lang="cs-CZ" sz="1200" dirty="0">
                          <a:effectLst/>
                        </a:rPr>
                        <a:t>3. 2013, třída VI. C, pracoviště Komenského</a:t>
                      </a:r>
                    </a:p>
                    <a:p>
                      <a:pPr algn="l">
                        <a:lnSpc>
                          <a:spcPct val="115000"/>
                        </a:lnSpc>
                        <a:spcAft>
                          <a:spcPts val="0"/>
                        </a:spcAft>
                      </a:pPr>
                      <a:r>
                        <a:rPr lang="cs-CZ" sz="1200" dirty="0">
                          <a:effectLst/>
                        </a:rPr>
                        <a:t>Střední škola, Základní škola a Mateřská škola, Karviná, příspěvková organizace</a:t>
                      </a:r>
                      <a:endParaRPr lang="cs-CZ" sz="1200" dirty="0">
                        <a:effectLst/>
                        <a:latin typeface="Times New Roman"/>
                        <a:ea typeface="Times New Roman"/>
                      </a:endParaRPr>
                    </a:p>
                  </a:txBody>
                  <a:tcPr marL="9525" marR="9525" marT="9525" marB="9525" anchor="ctr"/>
                </a:tc>
              </a:tr>
              <a:tr h="599034">
                <a:tc>
                  <a:txBody>
                    <a:bodyPr/>
                    <a:lstStyle/>
                    <a:p>
                      <a:pPr algn="l">
                        <a:lnSpc>
                          <a:spcPct val="115000"/>
                        </a:lnSpc>
                        <a:spcAft>
                          <a:spcPts val="0"/>
                        </a:spcAft>
                      </a:pPr>
                      <a:r>
                        <a:rPr lang="cs-CZ" sz="1200">
                          <a:effectLst/>
                        </a:rPr>
                        <a:t>Zdroj</a:t>
                      </a:r>
                      <a:endParaRPr lang="cs-CZ" sz="1200">
                        <a:effectLst/>
                        <a:latin typeface="Times New Roman"/>
                        <a:ea typeface="Times New Roman"/>
                      </a:endParaRPr>
                    </a:p>
                  </a:txBody>
                  <a:tcPr marL="9525" marR="9525" marT="9525" marB="9525" anchor="ctr"/>
                </a:tc>
                <a:tc>
                  <a:txBody>
                    <a:bodyPr/>
                    <a:lstStyle/>
                    <a:p>
                      <a:pPr algn="l">
                        <a:lnSpc>
                          <a:spcPct val="115000"/>
                        </a:lnSpc>
                        <a:spcAft>
                          <a:spcPts val="0"/>
                        </a:spcAft>
                      </a:pPr>
                      <a:r>
                        <a:rPr lang="cs-CZ" sz="1200" dirty="0">
                          <a:effectLst/>
                        </a:rPr>
                        <a:t>Microsoft Office </a:t>
                      </a:r>
                      <a:r>
                        <a:rPr lang="cs-CZ" sz="1200" dirty="0" err="1">
                          <a:effectLst/>
                        </a:rPr>
                        <a:t>Clipart</a:t>
                      </a:r>
                      <a:endParaRPr lang="cs-CZ" sz="1200" dirty="0">
                        <a:effectLst/>
                      </a:endParaRPr>
                    </a:p>
                    <a:p>
                      <a:pPr algn="l">
                        <a:lnSpc>
                          <a:spcPct val="115000"/>
                        </a:lnSpc>
                        <a:spcAft>
                          <a:spcPts val="0"/>
                        </a:spcAft>
                      </a:pPr>
                      <a:r>
                        <a:rPr lang="cs-CZ" sz="1200" dirty="0">
                          <a:effectLst/>
                        </a:rPr>
                        <a:t> </a:t>
                      </a:r>
                      <a:endParaRPr lang="cs-CZ" sz="1200" dirty="0">
                        <a:effectLst/>
                        <a:latin typeface="Times New Roman"/>
                        <a:ea typeface="Times New Roman"/>
                      </a:endParaRPr>
                    </a:p>
                  </a:txBody>
                  <a:tcPr marL="9525" marR="9525" marT="9525" marB="9525" anchor="ctr"/>
                </a:tc>
              </a:tr>
            </a:tbl>
          </a:graphicData>
        </a:graphic>
      </p:graphicFrame>
    </p:spTree>
    <p:extLst>
      <p:ext uri="{BB962C8B-B14F-4D97-AF65-F5344CB8AC3E}">
        <p14:creationId xmlns:p14="http://schemas.microsoft.com/office/powerpoint/2010/main" val="67463350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899592" y="2203122"/>
            <a:ext cx="7560840" cy="646331"/>
          </a:xfrm>
          <a:prstGeom prst="rect">
            <a:avLst/>
          </a:prstGeom>
        </p:spPr>
        <p:txBody>
          <a:bodyPr wrap="square">
            <a:spAutoFit/>
          </a:bodyPr>
          <a:lstStyle/>
          <a:p>
            <a:r>
              <a:rPr lang="cs-CZ" sz="3600" b="1" dirty="0" smtClean="0"/>
              <a:t>VSTUPNÍ ZAŘÍZENÍ POČÍTAČE</a:t>
            </a:r>
            <a:endParaRPr lang="cs-CZ" sz="3600" b="1" dirty="0"/>
          </a:p>
        </p:txBody>
      </p:sp>
      <p:sp>
        <p:nvSpPr>
          <p:cNvPr id="3" name="Obdélník 2"/>
          <p:cNvSpPr/>
          <p:nvPr/>
        </p:nvSpPr>
        <p:spPr>
          <a:xfrm>
            <a:off x="1151620" y="3105835"/>
            <a:ext cx="7056784" cy="954107"/>
          </a:xfrm>
          <a:prstGeom prst="rect">
            <a:avLst/>
          </a:prstGeom>
        </p:spPr>
        <p:txBody>
          <a:bodyPr wrap="square">
            <a:spAutoFit/>
          </a:bodyPr>
          <a:lstStyle/>
          <a:p>
            <a:pPr algn="ctr"/>
            <a:r>
              <a:rPr lang="cs-CZ" sz="2800" dirty="0"/>
              <a:t>Jsou všechna zařízení, pomocí kterých </a:t>
            </a:r>
            <a:r>
              <a:rPr lang="cs-CZ" sz="2800" dirty="0" smtClean="0"/>
              <a:t>  můžeme </a:t>
            </a:r>
            <a:r>
              <a:rPr lang="cs-CZ" sz="2800" dirty="0"/>
              <a:t>něco vložit </a:t>
            </a:r>
            <a:r>
              <a:rPr lang="cs-CZ" sz="2800" b="1" u="sng"/>
              <a:t>DO</a:t>
            </a:r>
            <a:r>
              <a:rPr lang="cs-CZ" sz="2800"/>
              <a:t> </a:t>
            </a:r>
            <a:r>
              <a:rPr lang="cs-CZ" sz="2800" smtClean="0"/>
              <a:t>počítače.</a:t>
            </a:r>
            <a:endParaRPr lang="cs-CZ" sz="2800" dirty="0"/>
          </a:p>
        </p:txBody>
      </p:sp>
    </p:spTree>
    <p:extLst>
      <p:ext uri="{BB962C8B-B14F-4D97-AF65-F5344CB8AC3E}">
        <p14:creationId xmlns:p14="http://schemas.microsoft.com/office/powerpoint/2010/main" val="122812601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descr="C:\Users\lukovska\AppData\Local\Microsoft\Windows\Temporary Internet Files\Content.IE5\BV25OVUO\MP900385406[1].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95936" y="3933056"/>
            <a:ext cx="3600400" cy="2478405"/>
          </a:xfrm>
          <a:prstGeom prst="rect">
            <a:avLst/>
          </a:prstGeom>
          <a:noFill/>
          <a:ln>
            <a:noFill/>
          </a:ln>
          <a:effectLst>
            <a:softEdge rad="127000"/>
          </a:effectLst>
        </p:spPr>
      </p:pic>
      <p:sp>
        <p:nvSpPr>
          <p:cNvPr id="2" name="Obdélník 1"/>
          <p:cNvSpPr/>
          <p:nvPr/>
        </p:nvSpPr>
        <p:spPr>
          <a:xfrm>
            <a:off x="1403648" y="1141124"/>
            <a:ext cx="7056784" cy="3231654"/>
          </a:xfrm>
          <a:prstGeom prst="rect">
            <a:avLst/>
          </a:prstGeom>
        </p:spPr>
        <p:txBody>
          <a:bodyPr wrap="square">
            <a:spAutoFit/>
          </a:bodyPr>
          <a:lstStyle/>
          <a:p>
            <a:pPr lvl="0"/>
            <a:r>
              <a:rPr lang="cs-CZ" sz="3600" b="1" dirty="0"/>
              <a:t>Klávesnice</a:t>
            </a:r>
          </a:p>
          <a:p>
            <a:r>
              <a:rPr lang="cs-CZ" sz="2400" dirty="0"/>
              <a:t>Se skládá z tlačítek „kláves“, pomocí kterých můžeme psát nebo odesílat do počítače různé příkazy. Pro příkazy slouží speciální klávesy (jedna nebo více dohromady). Stisk jedné klávesy např. ESC způsobí návrat zpět, ukončení. Stisk více kláves najednou např. CTRL + C nám umožní kopírovat.</a:t>
            </a:r>
          </a:p>
        </p:txBody>
      </p:sp>
    </p:spTree>
    <p:extLst>
      <p:ext uri="{BB962C8B-B14F-4D97-AF65-F5344CB8AC3E}">
        <p14:creationId xmlns:p14="http://schemas.microsoft.com/office/powerpoint/2010/main" val="107591758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80">
                                          <p:stCondLst>
                                            <p:cond delay="0"/>
                                          </p:stCondLst>
                                        </p:cTn>
                                        <p:tgtEl>
                                          <p:spTgt spid="2">
                                            <p:txEl>
                                              <p:pRg st="0" end="0"/>
                                            </p:txEl>
                                          </p:spTgt>
                                        </p:tgtEl>
                                      </p:cBhvr>
                                    </p:animEffect>
                                    <p:anim calcmode="lin" valueType="num">
                                      <p:cBhvr>
                                        <p:cTn id="8" dur="1822" tmFilter="0,0; 0.14,0.36; 0.43,0.73; 0.71,0.91; 1.0,1.0">
                                          <p:stCondLst>
                                            <p:cond delay="0"/>
                                          </p:stCondLst>
                                        </p:cTn>
                                        <p:tgtEl>
                                          <p:spTgt spid="2">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xEl>
                                              <p:pRg st="0" end="0"/>
                                            </p:txEl>
                                          </p:spTgt>
                                        </p:tgtEl>
                                      </p:cBhvr>
                                      <p:to x="100000" y="60000"/>
                                    </p:animScale>
                                    <p:animScale>
                                      <p:cBhvr>
                                        <p:cTn id="14" dur="166" decel="50000">
                                          <p:stCondLst>
                                            <p:cond delay="676"/>
                                          </p:stCondLst>
                                        </p:cTn>
                                        <p:tgtEl>
                                          <p:spTgt spid="2">
                                            <p:txEl>
                                              <p:pRg st="0" end="0"/>
                                            </p:txEl>
                                          </p:spTgt>
                                        </p:tgtEl>
                                      </p:cBhvr>
                                      <p:to x="100000" y="100000"/>
                                    </p:animScale>
                                    <p:animScale>
                                      <p:cBhvr>
                                        <p:cTn id="15" dur="26">
                                          <p:stCondLst>
                                            <p:cond delay="1312"/>
                                          </p:stCondLst>
                                        </p:cTn>
                                        <p:tgtEl>
                                          <p:spTgt spid="2">
                                            <p:txEl>
                                              <p:pRg st="0" end="0"/>
                                            </p:txEl>
                                          </p:spTgt>
                                        </p:tgtEl>
                                      </p:cBhvr>
                                      <p:to x="100000" y="80000"/>
                                    </p:animScale>
                                    <p:animScale>
                                      <p:cBhvr>
                                        <p:cTn id="16" dur="166" decel="50000">
                                          <p:stCondLst>
                                            <p:cond delay="1338"/>
                                          </p:stCondLst>
                                        </p:cTn>
                                        <p:tgtEl>
                                          <p:spTgt spid="2">
                                            <p:txEl>
                                              <p:pRg st="0" end="0"/>
                                            </p:txEl>
                                          </p:spTgt>
                                        </p:tgtEl>
                                      </p:cBhvr>
                                      <p:to x="100000" y="100000"/>
                                    </p:animScale>
                                    <p:animScale>
                                      <p:cBhvr>
                                        <p:cTn id="17" dur="26">
                                          <p:stCondLst>
                                            <p:cond delay="1642"/>
                                          </p:stCondLst>
                                        </p:cTn>
                                        <p:tgtEl>
                                          <p:spTgt spid="2">
                                            <p:txEl>
                                              <p:pRg st="0" end="0"/>
                                            </p:txEl>
                                          </p:spTgt>
                                        </p:tgtEl>
                                      </p:cBhvr>
                                      <p:to x="100000" y="90000"/>
                                    </p:animScale>
                                    <p:animScale>
                                      <p:cBhvr>
                                        <p:cTn id="18" dur="166" decel="50000">
                                          <p:stCondLst>
                                            <p:cond delay="1668"/>
                                          </p:stCondLst>
                                        </p:cTn>
                                        <p:tgtEl>
                                          <p:spTgt spid="2">
                                            <p:txEl>
                                              <p:pRg st="0" end="0"/>
                                            </p:txEl>
                                          </p:spTgt>
                                        </p:tgtEl>
                                      </p:cBhvr>
                                      <p:to x="100000" y="100000"/>
                                    </p:animScale>
                                    <p:animScale>
                                      <p:cBhvr>
                                        <p:cTn id="19" dur="26">
                                          <p:stCondLst>
                                            <p:cond delay="1808"/>
                                          </p:stCondLst>
                                        </p:cTn>
                                        <p:tgtEl>
                                          <p:spTgt spid="2">
                                            <p:txEl>
                                              <p:pRg st="0" end="0"/>
                                            </p:txEl>
                                          </p:spTgt>
                                        </p:tgtEl>
                                      </p:cBhvr>
                                      <p:to x="100000" y="95000"/>
                                    </p:animScale>
                                    <p:animScale>
                                      <p:cBhvr>
                                        <p:cTn id="20" dur="166" decel="50000">
                                          <p:stCondLst>
                                            <p:cond delay="1834"/>
                                          </p:stCondLst>
                                        </p:cTn>
                                        <p:tgtEl>
                                          <p:spTgt spid="2">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fade">
                                      <p:cBhvr>
                                        <p:cTn id="25" dur="1000"/>
                                        <p:tgtEl>
                                          <p:spTgt spid="3"/>
                                        </p:tgtEl>
                                      </p:cBhvr>
                                    </p:animEffect>
                                    <p:anim calcmode="lin" valueType="num">
                                      <p:cBhvr>
                                        <p:cTn id="26" dur="1000" fill="hold"/>
                                        <p:tgtEl>
                                          <p:spTgt spid="3"/>
                                        </p:tgtEl>
                                        <p:attrNameLst>
                                          <p:attrName>ppt_x</p:attrName>
                                        </p:attrNameLst>
                                      </p:cBhvr>
                                      <p:tavLst>
                                        <p:tav tm="0">
                                          <p:val>
                                            <p:strVal val="#ppt_x"/>
                                          </p:val>
                                        </p:tav>
                                        <p:tav tm="100000">
                                          <p:val>
                                            <p:strVal val="#ppt_x"/>
                                          </p:val>
                                        </p:tav>
                                      </p:tavLst>
                                    </p:anim>
                                    <p:anim calcmode="lin" valueType="num">
                                      <p:cBhvr>
                                        <p:cTn id="27"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
                                            <p:txEl>
                                              <p:pRg st="1" end="1"/>
                                            </p:txEl>
                                          </p:spTgt>
                                        </p:tgtEl>
                                        <p:attrNameLst>
                                          <p:attrName>style.visibility</p:attrName>
                                        </p:attrNameLst>
                                      </p:cBhvr>
                                      <p:to>
                                        <p:strVal val="visible"/>
                                      </p:to>
                                    </p:set>
                                    <p:animEffect transition="in" filter="fade">
                                      <p:cBhvr>
                                        <p:cTn id="32"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descr="C:\Users\lukovska\AppData\Local\Microsoft\Windows\Temporary Internet Files\Content.IE5\JM0T8JCG\MP900430970[1].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47864" y="3933056"/>
            <a:ext cx="3528392" cy="2304256"/>
          </a:xfrm>
          <a:prstGeom prst="rect">
            <a:avLst/>
          </a:prstGeom>
          <a:noFill/>
          <a:ln>
            <a:noFill/>
          </a:ln>
          <a:effectLst>
            <a:softEdge rad="127000"/>
          </a:effectLst>
        </p:spPr>
      </p:pic>
      <p:sp>
        <p:nvSpPr>
          <p:cNvPr id="2" name="Obdélník 1"/>
          <p:cNvSpPr/>
          <p:nvPr/>
        </p:nvSpPr>
        <p:spPr>
          <a:xfrm>
            <a:off x="1475656" y="1196752"/>
            <a:ext cx="6984776" cy="2862322"/>
          </a:xfrm>
          <a:prstGeom prst="rect">
            <a:avLst/>
          </a:prstGeom>
        </p:spPr>
        <p:txBody>
          <a:bodyPr wrap="square">
            <a:spAutoFit/>
          </a:bodyPr>
          <a:lstStyle/>
          <a:p>
            <a:pPr lvl="0"/>
            <a:r>
              <a:rPr lang="cs-CZ" sz="3600" b="1" dirty="0"/>
              <a:t>Myš</a:t>
            </a:r>
          </a:p>
          <a:p>
            <a:r>
              <a:rPr lang="cs-CZ" sz="2400" dirty="0"/>
              <a:t>Pomocí myši se můžeme </a:t>
            </a:r>
            <a:r>
              <a:rPr lang="cs-CZ" sz="2400" dirty="0" smtClean="0"/>
              <a:t>šipkou </a:t>
            </a:r>
            <a:r>
              <a:rPr lang="cs-CZ" sz="2400" dirty="0"/>
              <a:t>pohybovat po monitoru. Má většinou 2 tlačítka: </a:t>
            </a:r>
            <a:r>
              <a:rPr lang="cs-CZ" sz="2400" u="sng" dirty="0"/>
              <a:t>pravé</a:t>
            </a:r>
            <a:r>
              <a:rPr lang="cs-CZ" sz="2400" dirty="0"/>
              <a:t> – rozbalí se nám tabulka s různými možnostmi a </a:t>
            </a:r>
            <a:r>
              <a:rPr lang="cs-CZ" sz="2400" u="sng" dirty="0"/>
              <a:t>levé</a:t>
            </a:r>
            <a:r>
              <a:rPr lang="cs-CZ" sz="2400" dirty="0"/>
              <a:t> – potvrzuje to, co jsme si vybrali . Mezi těmito tlačítky se nachází kolečko, kterým můžeme posouvat např. stránky v dokumentu.</a:t>
            </a:r>
          </a:p>
        </p:txBody>
      </p:sp>
    </p:spTree>
    <p:extLst>
      <p:ext uri="{BB962C8B-B14F-4D97-AF65-F5344CB8AC3E}">
        <p14:creationId xmlns:p14="http://schemas.microsoft.com/office/powerpoint/2010/main" val="404807564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80">
                                          <p:stCondLst>
                                            <p:cond delay="0"/>
                                          </p:stCondLst>
                                        </p:cTn>
                                        <p:tgtEl>
                                          <p:spTgt spid="2">
                                            <p:txEl>
                                              <p:pRg st="0" end="0"/>
                                            </p:txEl>
                                          </p:spTgt>
                                        </p:tgtEl>
                                      </p:cBhvr>
                                    </p:animEffect>
                                    <p:anim calcmode="lin" valueType="num">
                                      <p:cBhvr>
                                        <p:cTn id="8" dur="1822" tmFilter="0,0; 0.14,0.36; 0.43,0.73; 0.71,0.91; 1.0,1.0">
                                          <p:stCondLst>
                                            <p:cond delay="0"/>
                                          </p:stCondLst>
                                        </p:cTn>
                                        <p:tgtEl>
                                          <p:spTgt spid="2">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xEl>
                                              <p:pRg st="0" end="0"/>
                                            </p:txEl>
                                          </p:spTgt>
                                        </p:tgtEl>
                                      </p:cBhvr>
                                      <p:to x="100000" y="60000"/>
                                    </p:animScale>
                                    <p:animScale>
                                      <p:cBhvr>
                                        <p:cTn id="14" dur="166" decel="50000">
                                          <p:stCondLst>
                                            <p:cond delay="676"/>
                                          </p:stCondLst>
                                        </p:cTn>
                                        <p:tgtEl>
                                          <p:spTgt spid="2">
                                            <p:txEl>
                                              <p:pRg st="0" end="0"/>
                                            </p:txEl>
                                          </p:spTgt>
                                        </p:tgtEl>
                                      </p:cBhvr>
                                      <p:to x="100000" y="100000"/>
                                    </p:animScale>
                                    <p:animScale>
                                      <p:cBhvr>
                                        <p:cTn id="15" dur="26">
                                          <p:stCondLst>
                                            <p:cond delay="1312"/>
                                          </p:stCondLst>
                                        </p:cTn>
                                        <p:tgtEl>
                                          <p:spTgt spid="2">
                                            <p:txEl>
                                              <p:pRg st="0" end="0"/>
                                            </p:txEl>
                                          </p:spTgt>
                                        </p:tgtEl>
                                      </p:cBhvr>
                                      <p:to x="100000" y="80000"/>
                                    </p:animScale>
                                    <p:animScale>
                                      <p:cBhvr>
                                        <p:cTn id="16" dur="166" decel="50000">
                                          <p:stCondLst>
                                            <p:cond delay="1338"/>
                                          </p:stCondLst>
                                        </p:cTn>
                                        <p:tgtEl>
                                          <p:spTgt spid="2">
                                            <p:txEl>
                                              <p:pRg st="0" end="0"/>
                                            </p:txEl>
                                          </p:spTgt>
                                        </p:tgtEl>
                                      </p:cBhvr>
                                      <p:to x="100000" y="100000"/>
                                    </p:animScale>
                                    <p:animScale>
                                      <p:cBhvr>
                                        <p:cTn id="17" dur="26">
                                          <p:stCondLst>
                                            <p:cond delay="1642"/>
                                          </p:stCondLst>
                                        </p:cTn>
                                        <p:tgtEl>
                                          <p:spTgt spid="2">
                                            <p:txEl>
                                              <p:pRg st="0" end="0"/>
                                            </p:txEl>
                                          </p:spTgt>
                                        </p:tgtEl>
                                      </p:cBhvr>
                                      <p:to x="100000" y="90000"/>
                                    </p:animScale>
                                    <p:animScale>
                                      <p:cBhvr>
                                        <p:cTn id="18" dur="166" decel="50000">
                                          <p:stCondLst>
                                            <p:cond delay="1668"/>
                                          </p:stCondLst>
                                        </p:cTn>
                                        <p:tgtEl>
                                          <p:spTgt spid="2">
                                            <p:txEl>
                                              <p:pRg st="0" end="0"/>
                                            </p:txEl>
                                          </p:spTgt>
                                        </p:tgtEl>
                                      </p:cBhvr>
                                      <p:to x="100000" y="100000"/>
                                    </p:animScale>
                                    <p:animScale>
                                      <p:cBhvr>
                                        <p:cTn id="19" dur="26">
                                          <p:stCondLst>
                                            <p:cond delay="1808"/>
                                          </p:stCondLst>
                                        </p:cTn>
                                        <p:tgtEl>
                                          <p:spTgt spid="2">
                                            <p:txEl>
                                              <p:pRg st="0" end="0"/>
                                            </p:txEl>
                                          </p:spTgt>
                                        </p:tgtEl>
                                      </p:cBhvr>
                                      <p:to x="100000" y="95000"/>
                                    </p:animScale>
                                    <p:animScale>
                                      <p:cBhvr>
                                        <p:cTn id="20" dur="166" decel="50000">
                                          <p:stCondLst>
                                            <p:cond delay="1834"/>
                                          </p:stCondLst>
                                        </p:cTn>
                                        <p:tgtEl>
                                          <p:spTgt spid="2">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fade">
                                      <p:cBhvr>
                                        <p:cTn id="25" dur="1000"/>
                                        <p:tgtEl>
                                          <p:spTgt spid="3"/>
                                        </p:tgtEl>
                                      </p:cBhvr>
                                    </p:animEffect>
                                    <p:anim calcmode="lin" valueType="num">
                                      <p:cBhvr>
                                        <p:cTn id="26" dur="1000" fill="hold"/>
                                        <p:tgtEl>
                                          <p:spTgt spid="3"/>
                                        </p:tgtEl>
                                        <p:attrNameLst>
                                          <p:attrName>ppt_x</p:attrName>
                                        </p:attrNameLst>
                                      </p:cBhvr>
                                      <p:tavLst>
                                        <p:tav tm="0">
                                          <p:val>
                                            <p:strVal val="#ppt_x"/>
                                          </p:val>
                                        </p:tav>
                                        <p:tav tm="100000">
                                          <p:val>
                                            <p:strVal val="#ppt_x"/>
                                          </p:val>
                                        </p:tav>
                                      </p:tavLst>
                                    </p:anim>
                                    <p:anim calcmode="lin" valueType="num">
                                      <p:cBhvr>
                                        <p:cTn id="27"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
                                            <p:txEl>
                                              <p:pRg st="1" end="1"/>
                                            </p:txEl>
                                          </p:spTgt>
                                        </p:tgtEl>
                                        <p:attrNameLst>
                                          <p:attrName>style.visibility</p:attrName>
                                        </p:attrNameLst>
                                      </p:cBhvr>
                                      <p:to>
                                        <p:strVal val="visible"/>
                                      </p:to>
                                    </p:set>
                                    <p:animEffect transition="in" filter="fade">
                                      <p:cBhvr>
                                        <p:cTn id="32"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475656" y="1398534"/>
            <a:ext cx="6120680" cy="2123658"/>
          </a:xfrm>
          <a:prstGeom prst="rect">
            <a:avLst/>
          </a:prstGeom>
        </p:spPr>
        <p:txBody>
          <a:bodyPr wrap="square">
            <a:spAutoFit/>
          </a:bodyPr>
          <a:lstStyle/>
          <a:p>
            <a:pPr lvl="0"/>
            <a:r>
              <a:rPr lang="cs-CZ" sz="3600" b="1" dirty="0" smtClean="0"/>
              <a:t>Scanner </a:t>
            </a:r>
            <a:r>
              <a:rPr lang="cs-CZ" sz="2400" b="1" dirty="0" smtClean="0"/>
              <a:t>(čteme </a:t>
            </a:r>
            <a:r>
              <a:rPr lang="cs-CZ" sz="2400" b="1" dirty="0" err="1" smtClean="0"/>
              <a:t>skenr</a:t>
            </a:r>
            <a:r>
              <a:rPr lang="cs-CZ" sz="2400" b="1" dirty="0" smtClean="0"/>
              <a:t>)</a:t>
            </a:r>
            <a:endParaRPr lang="cs-CZ" sz="3600" b="1" dirty="0"/>
          </a:p>
          <a:p>
            <a:r>
              <a:rPr lang="cs-CZ" sz="2400" dirty="0"/>
              <a:t>Kopíruje dokument (např. stránku z knihy, učebnice apod.) a zobrazí </a:t>
            </a:r>
            <a:r>
              <a:rPr lang="cs-CZ" sz="2400" dirty="0" smtClean="0"/>
              <a:t>ji </a:t>
            </a:r>
            <a:r>
              <a:rPr lang="cs-CZ" sz="2400" dirty="0"/>
              <a:t>na </a:t>
            </a:r>
            <a:r>
              <a:rPr lang="cs-CZ" sz="2400" dirty="0" smtClean="0"/>
              <a:t>monitoru počítače. Se zobrazenou (okopírovanou) stránkou můžeme v počítači pracovat. </a:t>
            </a:r>
            <a:endParaRPr lang="cs-CZ" sz="2400" dirty="0"/>
          </a:p>
        </p:txBody>
      </p:sp>
      <p:pic>
        <p:nvPicPr>
          <p:cNvPr id="3" name="Obrázek 2" descr="C:\Users\lukovska\AppData\Local\Microsoft\Windows\Temporary Internet Files\Content.IE5\NZQ7PN3J\MC900360616[1].wmf"/>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51920" y="3917994"/>
            <a:ext cx="4026380" cy="1896014"/>
          </a:xfrm>
          <a:prstGeom prst="rect">
            <a:avLst/>
          </a:prstGeom>
          <a:noFill/>
          <a:ln>
            <a:noFill/>
          </a:ln>
        </p:spPr>
      </p:pic>
    </p:spTree>
    <p:extLst>
      <p:ext uri="{BB962C8B-B14F-4D97-AF65-F5344CB8AC3E}">
        <p14:creationId xmlns:p14="http://schemas.microsoft.com/office/powerpoint/2010/main" val="12317624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80">
                                          <p:stCondLst>
                                            <p:cond delay="0"/>
                                          </p:stCondLst>
                                        </p:cTn>
                                        <p:tgtEl>
                                          <p:spTgt spid="2">
                                            <p:txEl>
                                              <p:pRg st="0" end="0"/>
                                            </p:txEl>
                                          </p:spTgt>
                                        </p:tgtEl>
                                      </p:cBhvr>
                                    </p:animEffect>
                                    <p:anim calcmode="lin" valueType="num">
                                      <p:cBhvr>
                                        <p:cTn id="8" dur="1822" tmFilter="0,0; 0.14,0.36; 0.43,0.73; 0.71,0.91; 1.0,1.0">
                                          <p:stCondLst>
                                            <p:cond delay="0"/>
                                          </p:stCondLst>
                                        </p:cTn>
                                        <p:tgtEl>
                                          <p:spTgt spid="2">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xEl>
                                              <p:pRg st="0" end="0"/>
                                            </p:txEl>
                                          </p:spTgt>
                                        </p:tgtEl>
                                      </p:cBhvr>
                                      <p:to x="100000" y="60000"/>
                                    </p:animScale>
                                    <p:animScale>
                                      <p:cBhvr>
                                        <p:cTn id="14" dur="166" decel="50000">
                                          <p:stCondLst>
                                            <p:cond delay="676"/>
                                          </p:stCondLst>
                                        </p:cTn>
                                        <p:tgtEl>
                                          <p:spTgt spid="2">
                                            <p:txEl>
                                              <p:pRg st="0" end="0"/>
                                            </p:txEl>
                                          </p:spTgt>
                                        </p:tgtEl>
                                      </p:cBhvr>
                                      <p:to x="100000" y="100000"/>
                                    </p:animScale>
                                    <p:animScale>
                                      <p:cBhvr>
                                        <p:cTn id="15" dur="26">
                                          <p:stCondLst>
                                            <p:cond delay="1312"/>
                                          </p:stCondLst>
                                        </p:cTn>
                                        <p:tgtEl>
                                          <p:spTgt spid="2">
                                            <p:txEl>
                                              <p:pRg st="0" end="0"/>
                                            </p:txEl>
                                          </p:spTgt>
                                        </p:tgtEl>
                                      </p:cBhvr>
                                      <p:to x="100000" y="80000"/>
                                    </p:animScale>
                                    <p:animScale>
                                      <p:cBhvr>
                                        <p:cTn id="16" dur="166" decel="50000">
                                          <p:stCondLst>
                                            <p:cond delay="1338"/>
                                          </p:stCondLst>
                                        </p:cTn>
                                        <p:tgtEl>
                                          <p:spTgt spid="2">
                                            <p:txEl>
                                              <p:pRg st="0" end="0"/>
                                            </p:txEl>
                                          </p:spTgt>
                                        </p:tgtEl>
                                      </p:cBhvr>
                                      <p:to x="100000" y="100000"/>
                                    </p:animScale>
                                    <p:animScale>
                                      <p:cBhvr>
                                        <p:cTn id="17" dur="26">
                                          <p:stCondLst>
                                            <p:cond delay="1642"/>
                                          </p:stCondLst>
                                        </p:cTn>
                                        <p:tgtEl>
                                          <p:spTgt spid="2">
                                            <p:txEl>
                                              <p:pRg st="0" end="0"/>
                                            </p:txEl>
                                          </p:spTgt>
                                        </p:tgtEl>
                                      </p:cBhvr>
                                      <p:to x="100000" y="90000"/>
                                    </p:animScale>
                                    <p:animScale>
                                      <p:cBhvr>
                                        <p:cTn id="18" dur="166" decel="50000">
                                          <p:stCondLst>
                                            <p:cond delay="1668"/>
                                          </p:stCondLst>
                                        </p:cTn>
                                        <p:tgtEl>
                                          <p:spTgt spid="2">
                                            <p:txEl>
                                              <p:pRg st="0" end="0"/>
                                            </p:txEl>
                                          </p:spTgt>
                                        </p:tgtEl>
                                      </p:cBhvr>
                                      <p:to x="100000" y="100000"/>
                                    </p:animScale>
                                    <p:animScale>
                                      <p:cBhvr>
                                        <p:cTn id="19" dur="26">
                                          <p:stCondLst>
                                            <p:cond delay="1808"/>
                                          </p:stCondLst>
                                        </p:cTn>
                                        <p:tgtEl>
                                          <p:spTgt spid="2">
                                            <p:txEl>
                                              <p:pRg st="0" end="0"/>
                                            </p:txEl>
                                          </p:spTgt>
                                        </p:tgtEl>
                                      </p:cBhvr>
                                      <p:to x="100000" y="95000"/>
                                    </p:animScale>
                                    <p:animScale>
                                      <p:cBhvr>
                                        <p:cTn id="20" dur="166" decel="50000">
                                          <p:stCondLst>
                                            <p:cond delay="1834"/>
                                          </p:stCondLst>
                                        </p:cTn>
                                        <p:tgtEl>
                                          <p:spTgt spid="2">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fade">
                                      <p:cBhvr>
                                        <p:cTn id="25" dur="1000"/>
                                        <p:tgtEl>
                                          <p:spTgt spid="3"/>
                                        </p:tgtEl>
                                      </p:cBhvr>
                                    </p:animEffect>
                                    <p:anim calcmode="lin" valueType="num">
                                      <p:cBhvr>
                                        <p:cTn id="26" dur="1000" fill="hold"/>
                                        <p:tgtEl>
                                          <p:spTgt spid="3"/>
                                        </p:tgtEl>
                                        <p:attrNameLst>
                                          <p:attrName>ppt_x</p:attrName>
                                        </p:attrNameLst>
                                      </p:cBhvr>
                                      <p:tavLst>
                                        <p:tav tm="0">
                                          <p:val>
                                            <p:strVal val="#ppt_x"/>
                                          </p:val>
                                        </p:tav>
                                        <p:tav tm="100000">
                                          <p:val>
                                            <p:strVal val="#ppt_x"/>
                                          </p:val>
                                        </p:tav>
                                      </p:tavLst>
                                    </p:anim>
                                    <p:anim calcmode="lin" valueType="num">
                                      <p:cBhvr>
                                        <p:cTn id="27"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
                                            <p:txEl>
                                              <p:pRg st="1" end="1"/>
                                            </p:txEl>
                                          </p:spTgt>
                                        </p:tgtEl>
                                        <p:attrNameLst>
                                          <p:attrName>style.visibility</p:attrName>
                                        </p:attrNameLst>
                                      </p:cBhvr>
                                      <p:to>
                                        <p:strVal val="visible"/>
                                      </p:to>
                                    </p:set>
                                    <p:animEffect transition="in" filter="fade">
                                      <p:cBhvr>
                                        <p:cTn id="32"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547664" y="1340768"/>
            <a:ext cx="6984776" cy="1384995"/>
          </a:xfrm>
          <a:prstGeom prst="rect">
            <a:avLst/>
          </a:prstGeom>
        </p:spPr>
        <p:txBody>
          <a:bodyPr wrap="square">
            <a:spAutoFit/>
          </a:bodyPr>
          <a:lstStyle/>
          <a:p>
            <a:pPr lvl="0"/>
            <a:r>
              <a:rPr lang="cs-CZ" sz="3600" b="1" dirty="0"/>
              <a:t>Joystick</a:t>
            </a:r>
          </a:p>
          <a:p>
            <a:r>
              <a:rPr lang="cs-CZ" sz="2400" dirty="0"/>
              <a:t>Má více tlačítek než myš a používá se především při hraní počítačových </a:t>
            </a:r>
            <a:r>
              <a:rPr lang="cs-CZ" sz="2400" dirty="0" smtClean="0"/>
              <a:t>her.</a:t>
            </a:r>
            <a:endParaRPr lang="cs-CZ" sz="2400" dirty="0"/>
          </a:p>
        </p:txBody>
      </p:sp>
      <p:pic>
        <p:nvPicPr>
          <p:cNvPr id="3" name="Obrázek 2" descr="C:\Users\lukovska\AppData\Local\Microsoft\Windows\Temporary Internet Files\Content.IE5\BV25OVUO\MC900360596[1].wmf"/>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79504" y="3429000"/>
            <a:ext cx="2448272" cy="2808312"/>
          </a:xfrm>
          <a:prstGeom prst="rect">
            <a:avLst/>
          </a:prstGeom>
          <a:noFill/>
          <a:ln>
            <a:noFill/>
          </a:ln>
        </p:spPr>
      </p:pic>
    </p:spTree>
    <p:extLst>
      <p:ext uri="{BB962C8B-B14F-4D97-AF65-F5344CB8AC3E}">
        <p14:creationId xmlns:p14="http://schemas.microsoft.com/office/powerpoint/2010/main" val="349788516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80">
                                          <p:stCondLst>
                                            <p:cond delay="0"/>
                                          </p:stCondLst>
                                        </p:cTn>
                                        <p:tgtEl>
                                          <p:spTgt spid="2">
                                            <p:txEl>
                                              <p:pRg st="0" end="0"/>
                                            </p:txEl>
                                          </p:spTgt>
                                        </p:tgtEl>
                                      </p:cBhvr>
                                    </p:animEffect>
                                    <p:anim calcmode="lin" valueType="num">
                                      <p:cBhvr>
                                        <p:cTn id="8" dur="1822" tmFilter="0,0; 0.14,0.36; 0.43,0.73; 0.71,0.91; 1.0,1.0">
                                          <p:stCondLst>
                                            <p:cond delay="0"/>
                                          </p:stCondLst>
                                        </p:cTn>
                                        <p:tgtEl>
                                          <p:spTgt spid="2">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xEl>
                                              <p:pRg st="0" end="0"/>
                                            </p:txEl>
                                          </p:spTgt>
                                        </p:tgtEl>
                                      </p:cBhvr>
                                      <p:to x="100000" y="60000"/>
                                    </p:animScale>
                                    <p:animScale>
                                      <p:cBhvr>
                                        <p:cTn id="14" dur="166" decel="50000">
                                          <p:stCondLst>
                                            <p:cond delay="676"/>
                                          </p:stCondLst>
                                        </p:cTn>
                                        <p:tgtEl>
                                          <p:spTgt spid="2">
                                            <p:txEl>
                                              <p:pRg st="0" end="0"/>
                                            </p:txEl>
                                          </p:spTgt>
                                        </p:tgtEl>
                                      </p:cBhvr>
                                      <p:to x="100000" y="100000"/>
                                    </p:animScale>
                                    <p:animScale>
                                      <p:cBhvr>
                                        <p:cTn id="15" dur="26">
                                          <p:stCondLst>
                                            <p:cond delay="1312"/>
                                          </p:stCondLst>
                                        </p:cTn>
                                        <p:tgtEl>
                                          <p:spTgt spid="2">
                                            <p:txEl>
                                              <p:pRg st="0" end="0"/>
                                            </p:txEl>
                                          </p:spTgt>
                                        </p:tgtEl>
                                      </p:cBhvr>
                                      <p:to x="100000" y="80000"/>
                                    </p:animScale>
                                    <p:animScale>
                                      <p:cBhvr>
                                        <p:cTn id="16" dur="166" decel="50000">
                                          <p:stCondLst>
                                            <p:cond delay="1338"/>
                                          </p:stCondLst>
                                        </p:cTn>
                                        <p:tgtEl>
                                          <p:spTgt spid="2">
                                            <p:txEl>
                                              <p:pRg st="0" end="0"/>
                                            </p:txEl>
                                          </p:spTgt>
                                        </p:tgtEl>
                                      </p:cBhvr>
                                      <p:to x="100000" y="100000"/>
                                    </p:animScale>
                                    <p:animScale>
                                      <p:cBhvr>
                                        <p:cTn id="17" dur="26">
                                          <p:stCondLst>
                                            <p:cond delay="1642"/>
                                          </p:stCondLst>
                                        </p:cTn>
                                        <p:tgtEl>
                                          <p:spTgt spid="2">
                                            <p:txEl>
                                              <p:pRg st="0" end="0"/>
                                            </p:txEl>
                                          </p:spTgt>
                                        </p:tgtEl>
                                      </p:cBhvr>
                                      <p:to x="100000" y="90000"/>
                                    </p:animScale>
                                    <p:animScale>
                                      <p:cBhvr>
                                        <p:cTn id="18" dur="166" decel="50000">
                                          <p:stCondLst>
                                            <p:cond delay="1668"/>
                                          </p:stCondLst>
                                        </p:cTn>
                                        <p:tgtEl>
                                          <p:spTgt spid="2">
                                            <p:txEl>
                                              <p:pRg st="0" end="0"/>
                                            </p:txEl>
                                          </p:spTgt>
                                        </p:tgtEl>
                                      </p:cBhvr>
                                      <p:to x="100000" y="100000"/>
                                    </p:animScale>
                                    <p:animScale>
                                      <p:cBhvr>
                                        <p:cTn id="19" dur="26">
                                          <p:stCondLst>
                                            <p:cond delay="1808"/>
                                          </p:stCondLst>
                                        </p:cTn>
                                        <p:tgtEl>
                                          <p:spTgt spid="2">
                                            <p:txEl>
                                              <p:pRg st="0" end="0"/>
                                            </p:txEl>
                                          </p:spTgt>
                                        </p:tgtEl>
                                      </p:cBhvr>
                                      <p:to x="100000" y="95000"/>
                                    </p:animScale>
                                    <p:animScale>
                                      <p:cBhvr>
                                        <p:cTn id="20" dur="166" decel="50000">
                                          <p:stCondLst>
                                            <p:cond delay="1834"/>
                                          </p:stCondLst>
                                        </p:cTn>
                                        <p:tgtEl>
                                          <p:spTgt spid="2">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fade">
                                      <p:cBhvr>
                                        <p:cTn id="25" dur="1000"/>
                                        <p:tgtEl>
                                          <p:spTgt spid="3"/>
                                        </p:tgtEl>
                                      </p:cBhvr>
                                    </p:animEffect>
                                    <p:anim calcmode="lin" valueType="num">
                                      <p:cBhvr>
                                        <p:cTn id="26" dur="1000" fill="hold"/>
                                        <p:tgtEl>
                                          <p:spTgt spid="3"/>
                                        </p:tgtEl>
                                        <p:attrNameLst>
                                          <p:attrName>ppt_x</p:attrName>
                                        </p:attrNameLst>
                                      </p:cBhvr>
                                      <p:tavLst>
                                        <p:tav tm="0">
                                          <p:val>
                                            <p:strVal val="#ppt_x"/>
                                          </p:val>
                                        </p:tav>
                                        <p:tav tm="100000">
                                          <p:val>
                                            <p:strVal val="#ppt_x"/>
                                          </p:val>
                                        </p:tav>
                                      </p:tavLst>
                                    </p:anim>
                                    <p:anim calcmode="lin" valueType="num">
                                      <p:cBhvr>
                                        <p:cTn id="27"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
                                            <p:txEl>
                                              <p:pRg st="1" end="1"/>
                                            </p:txEl>
                                          </p:spTgt>
                                        </p:tgtEl>
                                        <p:attrNameLst>
                                          <p:attrName>style.visibility</p:attrName>
                                        </p:attrNameLst>
                                      </p:cBhvr>
                                      <p:to>
                                        <p:strVal val="visible"/>
                                      </p:to>
                                    </p:set>
                                    <p:animEffect transition="in" filter="fade">
                                      <p:cBhvr>
                                        <p:cTn id="32"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403648" y="1340768"/>
            <a:ext cx="6984776" cy="1754326"/>
          </a:xfrm>
          <a:prstGeom prst="rect">
            <a:avLst/>
          </a:prstGeom>
        </p:spPr>
        <p:txBody>
          <a:bodyPr wrap="square">
            <a:spAutoFit/>
          </a:bodyPr>
          <a:lstStyle/>
          <a:p>
            <a:pPr lvl="0"/>
            <a:r>
              <a:rPr lang="cs-CZ" sz="3600" b="1" dirty="0" smtClean="0"/>
              <a:t>Webová kamera</a:t>
            </a:r>
          </a:p>
          <a:p>
            <a:r>
              <a:rPr lang="cs-CZ" sz="2400" dirty="0" smtClean="0"/>
              <a:t>Natáčí jako klasická kamera. </a:t>
            </a:r>
            <a:r>
              <a:rPr lang="cs-CZ" sz="2400" dirty="0"/>
              <a:t>D</a:t>
            </a:r>
            <a:r>
              <a:rPr lang="cs-CZ" sz="2400" dirty="0" smtClean="0"/>
              <a:t>íky připojení k počítači se obraz  hned přenáší na monitor. (Můžeme vidět sami sebe při práci na počítači.)</a:t>
            </a:r>
            <a:endParaRPr lang="cs-CZ" sz="2400" dirty="0"/>
          </a:p>
        </p:txBody>
      </p:sp>
      <p:pic>
        <p:nvPicPr>
          <p:cNvPr id="3" name="Obrázek 2" descr="C:\Users\lukovska\AppData\Local\Microsoft\Windows\Temporary Internet Files\Content.IE5\AEWTHKFS\MC900360556[1].wmf"/>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23728" y="4005064"/>
            <a:ext cx="1714500" cy="1838325"/>
          </a:xfrm>
          <a:prstGeom prst="rect">
            <a:avLst/>
          </a:prstGeom>
          <a:noFill/>
          <a:ln>
            <a:noFill/>
          </a:ln>
        </p:spPr>
      </p:pic>
      <p:pic>
        <p:nvPicPr>
          <p:cNvPr id="4" name="Obrázek 3" descr="C:\Users\lukovska\AppData\Local\Microsoft\Windows\Temporary Internet Files\Content.IE5\R2S8XZ1W\MP900408825[1].jp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99992" y="3501008"/>
            <a:ext cx="2664296" cy="2331930"/>
          </a:xfrm>
          <a:prstGeom prst="rect">
            <a:avLst/>
          </a:prstGeom>
          <a:noFill/>
          <a:ln>
            <a:noFill/>
          </a:ln>
          <a:effectLst>
            <a:softEdge rad="63500"/>
          </a:effectLst>
        </p:spPr>
      </p:pic>
      <p:cxnSp>
        <p:nvCxnSpPr>
          <p:cNvPr id="6" name="Přímá spojnice se šipkou 5"/>
          <p:cNvCxnSpPr/>
          <p:nvPr/>
        </p:nvCxnSpPr>
        <p:spPr>
          <a:xfrm flipH="1">
            <a:off x="6012160" y="3284984"/>
            <a:ext cx="1440160" cy="504056"/>
          </a:xfrm>
          <a:prstGeom prst="straightConnector1">
            <a:avLst/>
          </a:prstGeom>
          <a:ln w="5715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37872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80">
                                          <p:stCondLst>
                                            <p:cond delay="0"/>
                                          </p:stCondLst>
                                        </p:cTn>
                                        <p:tgtEl>
                                          <p:spTgt spid="2">
                                            <p:txEl>
                                              <p:pRg st="0" end="0"/>
                                            </p:txEl>
                                          </p:spTgt>
                                        </p:tgtEl>
                                      </p:cBhvr>
                                    </p:animEffect>
                                    <p:anim calcmode="lin" valueType="num">
                                      <p:cBhvr>
                                        <p:cTn id="8" dur="1822" tmFilter="0,0; 0.14,0.36; 0.43,0.73; 0.71,0.91; 1.0,1.0">
                                          <p:stCondLst>
                                            <p:cond delay="0"/>
                                          </p:stCondLst>
                                        </p:cTn>
                                        <p:tgtEl>
                                          <p:spTgt spid="2">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xEl>
                                              <p:pRg st="0" end="0"/>
                                            </p:txEl>
                                          </p:spTgt>
                                        </p:tgtEl>
                                      </p:cBhvr>
                                      <p:to x="100000" y="60000"/>
                                    </p:animScale>
                                    <p:animScale>
                                      <p:cBhvr>
                                        <p:cTn id="14" dur="166" decel="50000">
                                          <p:stCondLst>
                                            <p:cond delay="676"/>
                                          </p:stCondLst>
                                        </p:cTn>
                                        <p:tgtEl>
                                          <p:spTgt spid="2">
                                            <p:txEl>
                                              <p:pRg st="0" end="0"/>
                                            </p:txEl>
                                          </p:spTgt>
                                        </p:tgtEl>
                                      </p:cBhvr>
                                      <p:to x="100000" y="100000"/>
                                    </p:animScale>
                                    <p:animScale>
                                      <p:cBhvr>
                                        <p:cTn id="15" dur="26">
                                          <p:stCondLst>
                                            <p:cond delay="1312"/>
                                          </p:stCondLst>
                                        </p:cTn>
                                        <p:tgtEl>
                                          <p:spTgt spid="2">
                                            <p:txEl>
                                              <p:pRg st="0" end="0"/>
                                            </p:txEl>
                                          </p:spTgt>
                                        </p:tgtEl>
                                      </p:cBhvr>
                                      <p:to x="100000" y="80000"/>
                                    </p:animScale>
                                    <p:animScale>
                                      <p:cBhvr>
                                        <p:cTn id="16" dur="166" decel="50000">
                                          <p:stCondLst>
                                            <p:cond delay="1338"/>
                                          </p:stCondLst>
                                        </p:cTn>
                                        <p:tgtEl>
                                          <p:spTgt spid="2">
                                            <p:txEl>
                                              <p:pRg st="0" end="0"/>
                                            </p:txEl>
                                          </p:spTgt>
                                        </p:tgtEl>
                                      </p:cBhvr>
                                      <p:to x="100000" y="100000"/>
                                    </p:animScale>
                                    <p:animScale>
                                      <p:cBhvr>
                                        <p:cTn id="17" dur="26">
                                          <p:stCondLst>
                                            <p:cond delay="1642"/>
                                          </p:stCondLst>
                                        </p:cTn>
                                        <p:tgtEl>
                                          <p:spTgt spid="2">
                                            <p:txEl>
                                              <p:pRg st="0" end="0"/>
                                            </p:txEl>
                                          </p:spTgt>
                                        </p:tgtEl>
                                      </p:cBhvr>
                                      <p:to x="100000" y="90000"/>
                                    </p:animScale>
                                    <p:animScale>
                                      <p:cBhvr>
                                        <p:cTn id="18" dur="166" decel="50000">
                                          <p:stCondLst>
                                            <p:cond delay="1668"/>
                                          </p:stCondLst>
                                        </p:cTn>
                                        <p:tgtEl>
                                          <p:spTgt spid="2">
                                            <p:txEl>
                                              <p:pRg st="0" end="0"/>
                                            </p:txEl>
                                          </p:spTgt>
                                        </p:tgtEl>
                                      </p:cBhvr>
                                      <p:to x="100000" y="100000"/>
                                    </p:animScale>
                                    <p:animScale>
                                      <p:cBhvr>
                                        <p:cTn id="19" dur="26">
                                          <p:stCondLst>
                                            <p:cond delay="1808"/>
                                          </p:stCondLst>
                                        </p:cTn>
                                        <p:tgtEl>
                                          <p:spTgt spid="2">
                                            <p:txEl>
                                              <p:pRg st="0" end="0"/>
                                            </p:txEl>
                                          </p:spTgt>
                                        </p:tgtEl>
                                      </p:cBhvr>
                                      <p:to x="100000" y="95000"/>
                                    </p:animScale>
                                    <p:animScale>
                                      <p:cBhvr>
                                        <p:cTn id="20" dur="166" decel="50000">
                                          <p:stCondLst>
                                            <p:cond delay="1834"/>
                                          </p:stCondLst>
                                        </p:cTn>
                                        <p:tgtEl>
                                          <p:spTgt spid="2">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fade">
                                      <p:cBhvr>
                                        <p:cTn id="25" dur="1000"/>
                                        <p:tgtEl>
                                          <p:spTgt spid="3"/>
                                        </p:tgtEl>
                                      </p:cBhvr>
                                    </p:animEffect>
                                    <p:anim calcmode="lin" valueType="num">
                                      <p:cBhvr>
                                        <p:cTn id="26" dur="1000" fill="hold"/>
                                        <p:tgtEl>
                                          <p:spTgt spid="3"/>
                                        </p:tgtEl>
                                        <p:attrNameLst>
                                          <p:attrName>ppt_x</p:attrName>
                                        </p:attrNameLst>
                                      </p:cBhvr>
                                      <p:tavLst>
                                        <p:tav tm="0">
                                          <p:val>
                                            <p:strVal val="#ppt_x"/>
                                          </p:val>
                                        </p:tav>
                                        <p:tav tm="100000">
                                          <p:val>
                                            <p:strVal val="#ppt_x"/>
                                          </p:val>
                                        </p:tav>
                                      </p:tavLst>
                                    </p:anim>
                                    <p:anim calcmode="lin" valueType="num">
                                      <p:cBhvr>
                                        <p:cTn id="27" dur="1000" fill="hold"/>
                                        <p:tgtEl>
                                          <p:spTgt spid="3"/>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4"/>
                                        </p:tgtEl>
                                        <p:attrNameLst>
                                          <p:attrName>style.visibility</p:attrName>
                                        </p:attrNameLst>
                                      </p:cBhvr>
                                      <p:to>
                                        <p:strVal val="visible"/>
                                      </p:to>
                                    </p:set>
                                    <p:animEffect transition="in" filter="fade">
                                      <p:cBhvr>
                                        <p:cTn id="30" dur="1000"/>
                                        <p:tgtEl>
                                          <p:spTgt spid="4"/>
                                        </p:tgtEl>
                                      </p:cBhvr>
                                    </p:animEffect>
                                    <p:anim calcmode="lin" valueType="num">
                                      <p:cBhvr>
                                        <p:cTn id="31" dur="1000" fill="hold"/>
                                        <p:tgtEl>
                                          <p:spTgt spid="4"/>
                                        </p:tgtEl>
                                        <p:attrNameLst>
                                          <p:attrName>ppt_x</p:attrName>
                                        </p:attrNameLst>
                                      </p:cBhvr>
                                      <p:tavLst>
                                        <p:tav tm="0">
                                          <p:val>
                                            <p:strVal val="#ppt_x"/>
                                          </p:val>
                                        </p:tav>
                                        <p:tav tm="100000">
                                          <p:val>
                                            <p:strVal val="#ppt_x"/>
                                          </p:val>
                                        </p:tav>
                                      </p:tavLst>
                                    </p:anim>
                                    <p:anim calcmode="lin" valueType="num">
                                      <p:cBhvr>
                                        <p:cTn id="32" dur="1000" fill="hold"/>
                                        <p:tgtEl>
                                          <p:spTgt spid="4"/>
                                        </p:tgtEl>
                                        <p:attrNameLst>
                                          <p:attrName>ppt_y</p:attrName>
                                        </p:attrNameLst>
                                      </p:cBhvr>
                                      <p:tavLst>
                                        <p:tav tm="0">
                                          <p:val>
                                            <p:strVal val="#ppt_y+.1"/>
                                          </p:val>
                                        </p:tav>
                                        <p:tav tm="100000">
                                          <p:val>
                                            <p:strVal val="#ppt_y"/>
                                          </p:val>
                                        </p:tav>
                                      </p:tavLst>
                                    </p:anim>
                                  </p:childTnLst>
                                </p:cTn>
                              </p:par>
                              <p:par>
                                <p:cTn id="33" presetID="42" presetClass="entr" presetSubtype="0" fill="hold" nodeType="with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1000"/>
                                        <p:tgtEl>
                                          <p:spTgt spid="6"/>
                                        </p:tgtEl>
                                      </p:cBhvr>
                                    </p:animEffect>
                                    <p:anim calcmode="lin" valueType="num">
                                      <p:cBhvr>
                                        <p:cTn id="36" dur="1000" fill="hold"/>
                                        <p:tgtEl>
                                          <p:spTgt spid="6"/>
                                        </p:tgtEl>
                                        <p:attrNameLst>
                                          <p:attrName>ppt_x</p:attrName>
                                        </p:attrNameLst>
                                      </p:cBhvr>
                                      <p:tavLst>
                                        <p:tav tm="0">
                                          <p:val>
                                            <p:strVal val="#ppt_x"/>
                                          </p:val>
                                        </p:tav>
                                        <p:tav tm="100000">
                                          <p:val>
                                            <p:strVal val="#ppt_x"/>
                                          </p:val>
                                        </p:tav>
                                      </p:tavLst>
                                    </p:anim>
                                    <p:anim calcmode="lin" valueType="num">
                                      <p:cBhvr>
                                        <p:cTn id="3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
                                            <p:txEl>
                                              <p:pRg st="1" end="1"/>
                                            </p:txEl>
                                          </p:spTgt>
                                        </p:tgtEl>
                                        <p:attrNameLst>
                                          <p:attrName>style.visibility</p:attrName>
                                        </p:attrNameLst>
                                      </p:cBhvr>
                                      <p:to>
                                        <p:strVal val="visible"/>
                                      </p:to>
                                    </p:set>
                                    <p:animEffect transition="in" filter="fade">
                                      <p:cBhvr>
                                        <p:cTn id="42"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475656" y="1268760"/>
            <a:ext cx="6912768" cy="1384995"/>
          </a:xfrm>
          <a:prstGeom prst="rect">
            <a:avLst/>
          </a:prstGeom>
        </p:spPr>
        <p:txBody>
          <a:bodyPr wrap="square">
            <a:spAutoFit/>
          </a:bodyPr>
          <a:lstStyle/>
          <a:p>
            <a:pPr lvl="0"/>
            <a:r>
              <a:rPr lang="cs-CZ" sz="3600" b="1" dirty="0"/>
              <a:t>Mikrofon</a:t>
            </a:r>
          </a:p>
          <a:p>
            <a:r>
              <a:rPr lang="cs-CZ" sz="2400" dirty="0"/>
              <a:t>Pomocí mikrofonu můžeme např. mluvit s kamarádem na </a:t>
            </a:r>
            <a:r>
              <a:rPr lang="cs-CZ" sz="2400" dirty="0" err="1"/>
              <a:t>Skype</a:t>
            </a:r>
            <a:r>
              <a:rPr lang="cs-CZ" sz="2400" dirty="0"/>
              <a:t>.</a:t>
            </a:r>
          </a:p>
        </p:txBody>
      </p:sp>
      <p:pic>
        <p:nvPicPr>
          <p:cNvPr id="3" name="Obrázek 2" descr="C:\Users\lukovska\AppData\Local\Microsoft\Windows\Temporary Internet Files\Content.IE5\H46A0I3B\MP900409325[1].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07904" y="2852936"/>
            <a:ext cx="2232248" cy="3024336"/>
          </a:xfrm>
          <a:prstGeom prst="rect">
            <a:avLst/>
          </a:prstGeom>
          <a:noFill/>
          <a:ln>
            <a:noFill/>
          </a:ln>
          <a:effectLst>
            <a:softEdge rad="127000"/>
          </a:effectLst>
        </p:spPr>
      </p:pic>
      <p:cxnSp>
        <p:nvCxnSpPr>
          <p:cNvPr id="6" name="Přímá spojnice se šipkou 5"/>
          <p:cNvCxnSpPr/>
          <p:nvPr/>
        </p:nvCxnSpPr>
        <p:spPr>
          <a:xfrm flipH="1">
            <a:off x="5292080" y="4797152"/>
            <a:ext cx="1440160" cy="504056"/>
          </a:xfrm>
          <a:prstGeom prst="straightConnector1">
            <a:avLst/>
          </a:prstGeom>
          <a:ln w="5715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401853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80">
                                          <p:stCondLst>
                                            <p:cond delay="0"/>
                                          </p:stCondLst>
                                        </p:cTn>
                                        <p:tgtEl>
                                          <p:spTgt spid="2">
                                            <p:txEl>
                                              <p:pRg st="0" end="0"/>
                                            </p:txEl>
                                          </p:spTgt>
                                        </p:tgtEl>
                                      </p:cBhvr>
                                    </p:animEffect>
                                    <p:anim calcmode="lin" valueType="num">
                                      <p:cBhvr>
                                        <p:cTn id="8" dur="1822" tmFilter="0,0; 0.14,0.36; 0.43,0.73; 0.71,0.91; 1.0,1.0">
                                          <p:stCondLst>
                                            <p:cond delay="0"/>
                                          </p:stCondLst>
                                        </p:cTn>
                                        <p:tgtEl>
                                          <p:spTgt spid="2">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xEl>
                                              <p:pRg st="0" end="0"/>
                                            </p:txEl>
                                          </p:spTgt>
                                        </p:tgtEl>
                                      </p:cBhvr>
                                      <p:to x="100000" y="60000"/>
                                    </p:animScale>
                                    <p:animScale>
                                      <p:cBhvr>
                                        <p:cTn id="14" dur="166" decel="50000">
                                          <p:stCondLst>
                                            <p:cond delay="676"/>
                                          </p:stCondLst>
                                        </p:cTn>
                                        <p:tgtEl>
                                          <p:spTgt spid="2">
                                            <p:txEl>
                                              <p:pRg st="0" end="0"/>
                                            </p:txEl>
                                          </p:spTgt>
                                        </p:tgtEl>
                                      </p:cBhvr>
                                      <p:to x="100000" y="100000"/>
                                    </p:animScale>
                                    <p:animScale>
                                      <p:cBhvr>
                                        <p:cTn id="15" dur="26">
                                          <p:stCondLst>
                                            <p:cond delay="1312"/>
                                          </p:stCondLst>
                                        </p:cTn>
                                        <p:tgtEl>
                                          <p:spTgt spid="2">
                                            <p:txEl>
                                              <p:pRg st="0" end="0"/>
                                            </p:txEl>
                                          </p:spTgt>
                                        </p:tgtEl>
                                      </p:cBhvr>
                                      <p:to x="100000" y="80000"/>
                                    </p:animScale>
                                    <p:animScale>
                                      <p:cBhvr>
                                        <p:cTn id="16" dur="166" decel="50000">
                                          <p:stCondLst>
                                            <p:cond delay="1338"/>
                                          </p:stCondLst>
                                        </p:cTn>
                                        <p:tgtEl>
                                          <p:spTgt spid="2">
                                            <p:txEl>
                                              <p:pRg st="0" end="0"/>
                                            </p:txEl>
                                          </p:spTgt>
                                        </p:tgtEl>
                                      </p:cBhvr>
                                      <p:to x="100000" y="100000"/>
                                    </p:animScale>
                                    <p:animScale>
                                      <p:cBhvr>
                                        <p:cTn id="17" dur="26">
                                          <p:stCondLst>
                                            <p:cond delay="1642"/>
                                          </p:stCondLst>
                                        </p:cTn>
                                        <p:tgtEl>
                                          <p:spTgt spid="2">
                                            <p:txEl>
                                              <p:pRg st="0" end="0"/>
                                            </p:txEl>
                                          </p:spTgt>
                                        </p:tgtEl>
                                      </p:cBhvr>
                                      <p:to x="100000" y="90000"/>
                                    </p:animScale>
                                    <p:animScale>
                                      <p:cBhvr>
                                        <p:cTn id="18" dur="166" decel="50000">
                                          <p:stCondLst>
                                            <p:cond delay="1668"/>
                                          </p:stCondLst>
                                        </p:cTn>
                                        <p:tgtEl>
                                          <p:spTgt spid="2">
                                            <p:txEl>
                                              <p:pRg st="0" end="0"/>
                                            </p:txEl>
                                          </p:spTgt>
                                        </p:tgtEl>
                                      </p:cBhvr>
                                      <p:to x="100000" y="100000"/>
                                    </p:animScale>
                                    <p:animScale>
                                      <p:cBhvr>
                                        <p:cTn id="19" dur="26">
                                          <p:stCondLst>
                                            <p:cond delay="1808"/>
                                          </p:stCondLst>
                                        </p:cTn>
                                        <p:tgtEl>
                                          <p:spTgt spid="2">
                                            <p:txEl>
                                              <p:pRg st="0" end="0"/>
                                            </p:txEl>
                                          </p:spTgt>
                                        </p:tgtEl>
                                      </p:cBhvr>
                                      <p:to x="100000" y="95000"/>
                                    </p:animScale>
                                    <p:animScale>
                                      <p:cBhvr>
                                        <p:cTn id="20" dur="166" decel="50000">
                                          <p:stCondLst>
                                            <p:cond delay="1834"/>
                                          </p:stCondLst>
                                        </p:cTn>
                                        <p:tgtEl>
                                          <p:spTgt spid="2">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fade">
                                      <p:cBhvr>
                                        <p:cTn id="25" dur="1000"/>
                                        <p:tgtEl>
                                          <p:spTgt spid="3"/>
                                        </p:tgtEl>
                                      </p:cBhvr>
                                    </p:animEffect>
                                    <p:anim calcmode="lin" valueType="num">
                                      <p:cBhvr>
                                        <p:cTn id="26" dur="1000" fill="hold"/>
                                        <p:tgtEl>
                                          <p:spTgt spid="3"/>
                                        </p:tgtEl>
                                        <p:attrNameLst>
                                          <p:attrName>ppt_x</p:attrName>
                                        </p:attrNameLst>
                                      </p:cBhvr>
                                      <p:tavLst>
                                        <p:tav tm="0">
                                          <p:val>
                                            <p:strVal val="#ppt_x"/>
                                          </p:val>
                                        </p:tav>
                                        <p:tav tm="100000">
                                          <p:val>
                                            <p:strVal val="#ppt_x"/>
                                          </p:val>
                                        </p:tav>
                                      </p:tavLst>
                                    </p:anim>
                                    <p:anim calcmode="lin" valueType="num">
                                      <p:cBhvr>
                                        <p:cTn id="27" dur="1000" fill="hold"/>
                                        <p:tgtEl>
                                          <p:spTgt spid="3"/>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fade">
                                      <p:cBhvr>
                                        <p:cTn id="30" dur="1000"/>
                                        <p:tgtEl>
                                          <p:spTgt spid="6"/>
                                        </p:tgtEl>
                                      </p:cBhvr>
                                    </p:animEffect>
                                    <p:anim calcmode="lin" valueType="num">
                                      <p:cBhvr>
                                        <p:cTn id="31" dur="1000" fill="hold"/>
                                        <p:tgtEl>
                                          <p:spTgt spid="6"/>
                                        </p:tgtEl>
                                        <p:attrNameLst>
                                          <p:attrName>ppt_x</p:attrName>
                                        </p:attrNameLst>
                                      </p:cBhvr>
                                      <p:tavLst>
                                        <p:tav tm="0">
                                          <p:val>
                                            <p:strVal val="#ppt_x"/>
                                          </p:val>
                                        </p:tav>
                                        <p:tav tm="100000">
                                          <p:val>
                                            <p:strVal val="#ppt_x"/>
                                          </p:val>
                                        </p:tav>
                                      </p:tavLst>
                                    </p:anim>
                                    <p:anim calcmode="lin" valueType="num">
                                      <p:cBhvr>
                                        <p:cTn id="32"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
                                            <p:txEl>
                                              <p:pRg st="1" end="1"/>
                                            </p:txEl>
                                          </p:spTgt>
                                        </p:tgtEl>
                                        <p:attrNameLst>
                                          <p:attrName>style.visibility</p:attrName>
                                        </p:attrNameLst>
                                      </p:cBhvr>
                                      <p:to>
                                        <p:strVal val="visible"/>
                                      </p:to>
                                    </p:set>
                                    <p:animEffect transition="in" filter="fade">
                                      <p:cBhvr>
                                        <p:cTn id="37"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2555776" y="2924944"/>
            <a:ext cx="4104456" cy="1200329"/>
          </a:xfrm>
          <a:prstGeom prst="rect">
            <a:avLst/>
          </a:prstGeom>
        </p:spPr>
        <p:txBody>
          <a:bodyPr wrap="square">
            <a:spAutoFit/>
          </a:bodyPr>
          <a:lstStyle/>
          <a:p>
            <a:r>
              <a:rPr lang="cs-CZ" sz="7200" dirty="0"/>
              <a:t>konec </a:t>
            </a:r>
            <a:r>
              <a:rPr lang="cs-CZ" sz="7200" dirty="0">
                <a:sym typeface="Wingdings"/>
              </a:rPr>
              <a:t></a:t>
            </a:r>
            <a:endParaRPr lang="cs-CZ" sz="7200" dirty="0"/>
          </a:p>
        </p:txBody>
      </p:sp>
    </p:spTree>
    <p:extLst>
      <p:ext uri="{BB962C8B-B14F-4D97-AF65-F5344CB8AC3E}">
        <p14:creationId xmlns:p14="http://schemas.microsoft.com/office/powerpoint/2010/main" val="365948658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1">
  <a:themeElements>
    <a:clrScheme name="Bubbles">
      <a:dk1>
        <a:srgbClr val="0C002C"/>
      </a:dk1>
      <a:lt1>
        <a:srgbClr val="FFFFFF"/>
      </a:lt1>
      <a:dk2>
        <a:srgbClr val="236626"/>
      </a:dk2>
      <a:lt2>
        <a:srgbClr val="D7C8FE"/>
      </a:lt2>
      <a:accent1>
        <a:srgbClr val="4203E7"/>
      </a:accent1>
      <a:accent2>
        <a:srgbClr val="842F73"/>
      </a:accent2>
      <a:accent3>
        <a:srgbClr val="7532A8"/>
      </a:accent3>
      <a:accent4>
        <a:srgbClr val="F7A107"/>
      </a:accent4>
      <a:accent5>
        <a:srgbClr val="C86DCF"/>
      </a:accent5>
      <a:accent6>
        <a:srgbClr val="E6B500"/>
      </a:accent6>
      <a:hlink>
        <a:srgbClr val="FFDE66"/>
      </a:hlink>
      <a:folHlink>
        <a:srgbClr val="D490C5"/>
      </a:folHlink>
    </a:clrScheme>
    <a:fontScheme name="Bubbles">
      <a:majorFont>
        <a:latin typeface="Impact"/>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mic Sans M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Bubbles">
      <a:fillStyleLst>
        <a:solidFill>
          <a:schemeClr val="phClr"/>
        </a:solidFill>
        <a:gradFill rotWithShape="1">
          <a:gsLst>
            <a:gs pos="0">
              <a:schemeClr val="phClr">
                <a:tint val="50000"/>
                <a:alpha val="85000"/>
                <a:satMod val="150000"/>
              </a:schemeClr>
            </a:gs>
            <a:gs pos="35000">
              <a:schemeClr val="phClr">
                <a:tint val="70000"/>
                <a:shade val="90000"/>
                <a:alpha val="85000"/>
                <a:satMod val="200000"/>
              </a:schemeClr>
            </a:gs>
            <a:gs pos="100000">
              <a:schemeClr val="phClr">
                <a:tint val="90000"/>
                <a:shade val="100000"/>
                <a:alpha val="85000"/>
                <a:satMod val="250000"/>
              </a:schemeClr>
            </a:gs>
          </a:gsLst>
          <a:lin ang="0" scaled="1"/>
        </a:gradFill>
        <a:gradFill rotWithShape="1">
          <a:gsLst>
            <a:gs pos="0">
              <a:schemeClr val="phClr">
                <a:shade val="40000"/>
                <a:satMod val="115000"/>
              </a:schemeClr>
            </a:gs>
            <a:gs pos="80000">
              <a:schemeClr val="phClr">
                <a:shade val="90000"/>
                <a:satMod val="130000"/>
              </a:schemeClr>
            </a:gs>
            <a:gs pos="100000">
              <a:schemeClr val="phClr">
                <a:shade val="100000"/>
                <a:satMod val="150000"/>
              </a:schemeClr>
            </a:gs>
          </a:gsLst>
          <a:lin ang="7800000" scaled="0"/>
        </a:gradFill>
      </a:fillStyleLst>
      <a:lnStyleLst>
        <a:ln w="25400" cap="flat" cmpd="sng" algn="ctr">
          <a:solidFill>
            <a:schemeClr val="phClr">
              <a:shade val="95000"/>
              <a:satMod val="105000"/>
            </a:schemeClr>
          </a:solidFill>
          <a:prstDash val="solid"/>
        </a:ln>
        <a:ln w="44450" cap="flat" cmpd="sng" algn="ctr">
          <a:solidFill>
            <a:schemeClr val="phClr">
              <a:alpha val="80000"/>
              <a:satMod val="110000"/>
            </a:schemeClr>
          </a:solidFill>
          <a:prstDash val="solid"/>
        </a:ln>
        <a:ln w="63500" cap="flat" cmpd="sng" algn="ctr">
          <a:solidFill>
            <a:schemeClr val="phClr">
              <a:alpha val="80000"/>
              <a:satMod val="115000"/>
            </a:schemeClr>
          </a:solidFill>
          <a:prstDash val="solid"/>
        </a:ln>
      </a:lnStyleLst>
      <a:effectStyleLst>
        <a:effectStyle>
          <a:effectLst>
            <a:innerShdw blurRad="50800" dist="25400" dir="13500000">
              <a:srgbClr val="FFFFFF">
                <a:alpha val="75000"/>
              </a:srgbClr>
            </a:innerShdw>
          </a:effectLst>
        </a:effectStyle>
        <a:effectStyle>
          <a:effectLst>
            <a:innerShdw blurRad="76200" dist="25400" dir="13500000">
              <a:srgbClr val="FFFFFF">
                <a:alpha val="75000"/>
              </a:srgbClr>
            </a:innerShdw>
            <a:reflection blurRad="63500" stA="35000" endPos="35000" dist="12700" dir="5400000" sy="-100000" rotWithShape="0"/>
          </a:effectLst>
        </a:effectStyle>
        <a:effectStyle>
          <a:effectLst>
            <a:reflection blurRad="63500" stA="35000" endPos="35000" dist="12700" dir="5400000" sy="-100000" rotWithShape="0"/>
          </a:effectLst>
          <a:scene3d>
            <a:camera prst="orthographicFront">
              <a:rot lat="0" lon="0" rev="0"/>
            </a:camera>
            <a:lightRig rig="balanced" dir="bl">
              <a:rot lat="0" lon="0" rev="7800000"/>
            </a:lightRig>
          </a:scene3d>
          <a:sp3d prstMaterial="translucentPowder">
            <a:bevelT h="50800"/>
          </a:sp3d>
        </a:effectStyle>
      </a:effectStyleLst>
      <a:bgFillStyleLst>
        <a:solidFill>
          <a:schemeClr val="phClr"/>
        </a:solidFill>
        <a:gradFill>
          <a:gsLst>
            <a:gs pos="0">
              <a:schemeClr val="phClr">
                <a:shade val="80000"/>
                <a:satMod val="125000"/>
              </a:schemeClr>
            </a:gs>
            <a:gs pos="100000">
              <a:schemeClr val="phClr">
                <a:tint val="100000"/>
                <a:satMod val="125000"/>
                <a:lumOff val="40000"/>
                <a:lumMod val="100000"/>
              </a:schemeClr>
            </a:gs>
          </a:gsLst>
          <a:lin ang="7800000" scaled="1"/>
        </a:gradFill>
        <a:gradFill rotWithShape="1">
          <a:gsLst>
            <a:gs pos="0">
              <a:schemeClr val="phClr">
                <a:shade val="95000"/>
                <a:lumMod val="95000"/>
              </a:schemeClr>
            </a:gs>
            <a:gs pos="60000">
              <a:schemeClr val="phClr">
                <a:satMod val="125000"/>
                <a:lumOff val="10000"/>
                <a:lumMod val="100000"/>
              </a:schemeClr>
            </a:gs>
            <a:gs pos="100000">
              <a:schemeClr val="phClr">
                <a:shade val="95000"/>
                <a:satMod val="135000"/>
                <a:lumOff val="50000"/>
                <a:lumMod val="100000"/>
              </a:schemeClr>
            </a:gs>
          </a:gsLst>
          <a:lin ang="0" scaled="1"/>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Motiv Bubliny</Template>
  <TotalTime>129</TotalTime>
  <Words>240</Words>
  <Application>Microsoft Office PowerPoint</Application>
  <PresentationFormat>Předvádění na obrazovce (4:3)</PresentationFormat>
  <Paragraphs>42</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1</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lukovska</dc:creator>
  <cp:lastModifiedBy>lukovska</cp:lastModifiedBy>
  <cp:revision>15</cp:revision>
  <dcterms:created xsi:type="dcterms:W3CDTF">2013-03-25T22:14:32Z</dcterms:created>
  <dcterms:modified xsi:type="dcterms:W3CDTF">2013-03-26T10:20:12Z</dcterms:modified>
</cp:coreProperties>
</file>