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1" r:id="rId2"/>
    <p:sldId id="262" r:id="rId3"/>
    <p:sldId id="256" r:id="rId4"/>
    <p:sldId id="257" r:id="rId5"/>
    <p:sldId id="258" r:id="rId6"/>
    <p:sldId id="259" r:id="rId7"/>
    <p:sldId id="265" r:id="rId8"/>
    <p:sldId id="263" r:id="rId9"/>
    <p:sldId id="260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VY_32_INOVACE_11- 01_ Vývoj hlasového ústrojí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Hana Králíková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Vývoj hlasového ústrojí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 1. 07/ 1. 4. 00/ 21. 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22611" custLinFactNeighborY="5370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3425AC-12BD-49E3-870C-38D2F142730D}" type="presOf" srcId="{D1D4F407-5343-4D3F-B5B9-D407B03CAEB4}" destId="{AED2198E-93D5-4001-81B4-73124B309672}" srcOrd="1" destOrd="0" presId="urn:microsoft.com/office/officeart/2005/8/layout/target3"/>
    <dgm:cxn modelId="{92DDA82A-87ED-40B4-B915-D92229B8BDA3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09FC33-F701-4989-ADB7-984AD8B0565E}" type="presOf" srcId="{B651F6E3-6281-48DB-9319-2AEAFDAE7572}" destId="{619D679B-A015-4ECF-8348-D1034C574F40}" srcOrd="0" destOrd="0" presId="urn:microsoft.com/office/officeart/2005/8/layout/target3"/>
    <dgm:cxn modelId="{4F1FD854-3643-47EF-964A-5D75D035F980}" type="presOf" srcId="{D8197B8C-B260-4A16-BDF4-0947B075E274}" destId="{25B08C86-7E15-44DC-BE7F-FFB55DD49D12}" srcOrd="0" destOrd="0" presId="urn:microsoft.com/office/officeart/2005/8/layout/target3"/>
    <dgm:cxn modelId="{15D618AE-A1B6-46A3-A880-268E02FE0A2F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E756C90-067F-4650-868E-A858445C09F3}" type="presOf" srcId="{757F3AB3-0718-4624-B441-E567A8F0AB56}" destId="{333A1088-737F-45CB-B68E-254E46348037}" srcOrd="0" destOrd="0" presId="urn:microsoft.com/office/officeart/2005/8/layout/target3"/>
    <dgm:cxn modelId="{96358DAB-0374-4FBC-A7A6-056C92394F8C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FAEBC69-2C08-439A-95B7-0968EF369A92}" type="presOf" srcId="{D1B46980-6531-4606-95E6-44980827E919}" destId="{2BE915AB-18AA-4053-B92C-3BFC9ED204BB}" srcOrd="1" destOrd="0" presId="urn:microsoft.com/office/officeart/2005/8/layout/target3"/>
    <dgm:cxn modelId="{F395F804-8015-412F-8EA1-39B610348384}" type="presOf" srcId="{4C35D32F-0EAB-4CD7-82EE-45574DC2A586}" destId="{8BEBB6EC-1DAA-4CAC-8A25-BC0FCBD5DBD5}" srcOrd="0" destOrd="0" presId="urn:microsoft.com/office/officeart/2005/8/layout/target3"/>
    <dgm:cxn modelId="{7618E898-5ED8-4797-8538-E8E85AC22B39}" type="presOf" srcId="{D8197B8C-B260-4A16-BDF4-0947B075E274}" destId="{5A5FFA88-C948-4069-8E93-59FA12366E83}" srcOrd="1" destOrd="0" presId="urn:microsoft.com/office/officeart/2005/8/layout/target3"/>
    <dgm:cxn modelId="{CE3C9788-17D3-4247-BF94-08ED9B9BF9BF}" type="presOf" srcId="{B651F6E3-6281-48DB-9319-2AEAFDAE7572}" destId="{6BB5E863-4638-4E1D-BFDE-399D028AC4ED}" srcOrd="1" destOrd="0" presId="urn:microsoft.com/office/officeart/2005/8/layout/target3"/>
    <dgm:cxn modelId="{EEFE1B12-7AA4-4023-955C-77F75D89608F}" type="presParOf" srcId="{333A1088-737F-45CB-B68E-254E46348037}" destId="{F5ABB229-8D3B-4694-996A-96F23CF14429}" srcOrd="0" destOrd="0" presId="urn:microsoft.com/office/officeart/2005/8/layout/target3"/>
    <dgm:cxn modelId="{650861B1-2F0A-403C-96C3-B3F628071CE6}" type="presParOf" srcId="{333A1088-737F-45CB-B68E-254E46348037}" destId="{F41139FD-01EE-4571-8B17-4FB00FC51163}" srcOrd="1" destOrd="0" presId="urn:microsoft.com/office/officeart/2005/8/layout/target3"/>
    <dgm:cxn modelId="{4B61B8B8-08F8-4639-AFFE-1533F82B684B}" type="presParOf" srcId="{333A1088-737F-45CB-B68E-254E46348037}" destId="{D005CE8C-CC26-4C3E-AC11-E15060ECD759}" srcOrd="2" destOrd="0" presId="urn:microsoft.com/office/officeart/2005/8/layout/target3"/>
    <dgm:cxn modelId="{79DF8494-B1A0-4AF8-BA58-3068C3C9C8C3}" type="presParOf" srcId="{333A1088-737F-45CB-B68E-254E46348037}" destId="{2C702D82-9B77-49B7-9568-BB8EB47C3372}" srcOrd="3" destOrd="0" presId="urn:microsoft.com/office/officeart/2005/8/layout/target3"/>
    <dgm:cxn modelId="{C7F4AD9B-251D-4F5F-819B-BA171A3A4142}" type="presParOf" srcId="{333A1088-737F-45CB-B68E-254E46348037}" destId="{A52A0455-90FF-4808-ABD0-F02540D31D5A}" srcOrd="4" destOrd="0" presId="urn:microsoft.com/office/officeart/2005/8/layout/target3"/>
    <dgm:cxn modelId="{B6E0874D-7115-4350-A7AB-2065F674C01A}" type="presParOf" srcId="{333A1088-737F-45CB-B68E-254E46348037}" destId="{6140AFEC-043D-4C43-A2F9-D0F5331DF3A3}" srcOrd="5" destOrd="0" presId="urn:microsoft.com/office/officeart/2005/8/layout/target3"/>
    <dgm:cxn modelId="{3474B3F7-9687-4574-A50A-AB6BC5CC0EEB}" type="presParOf" srcId="{333A1088-737F-45CB-B68E-254E46348037}" destId="{9358AC05-5D7D-4327-9F80-1AD486AEA664}" srcOrd="6" destOrd="0" presId="urn:microsoft.com/office/officeart/2005/8/layout/target3"/>
    <dgm:cxn modelId="{B531C7A8-9679-4713-9FD3-0D7A024A803A}" type="presParOf" srcId="{333A1088-737F-45CB-B68E-254E46348037}" destId="{313FC574-E1CD-4FB4-B054-0B805CE0447D}" srcOrd="7" destOrd="0" presId="urn:microsoft.com/office/officeart/2005/8/layout/target3"/>
    <dgm:cxn modelId="{FFD96E6F-594E-4E7D-9284-E33CE26530DE}" type="presParOf" srcId="{333A1088-737F-45CB-B68E-254E46348037}" destId="{619D679B-A015-4ECF-8348-D1034C574F40}" srcOrd="8" destOrd="0" presId="urn:microsoft.com/office/officeart/2005/8/layout/target3"/>
    <dgm:cxn modelId="{C6CC989C-FA21-4BC0-B37F-A9333F940456}" type="presParOf" srcId="{333A1088-737F-45CB-B68E-254E46348037}" destId="{322283A8-4A27-4CDA-BAE3-F381106A9174}" srcOrd="9" destOrd="0" presId="urn:microsoft.com/office/officeart/2005/8/layout/target3"/>
    <dgm:cxn modelId="{9687A1D7-9244-43F8-AC8B-859C1B27D416}" type="presParOf" srcId="{333A1088-737F-45CB-B68E-254E46348037}" destId="{FFC9F71D-1B4F-4AD9-A4A6-86ADEFC8AF5C}" srcOrd="10" destOrd="0" presId="urn:microsoft.com/office/officeart/2005/8/layout/target3"/>
    <dgm:cxn modelId="{7466E6EB-C4E3-4AE8-8592-4D17D11E0C78}" type="presParOf" srcId="{333A1088-737F-45CB-B68E-254E46348037}" destId="{25B08C86-7E15-44DC-BE7F-FFB55DD49D12}" srcOrd="11" destOrd="0" presId="urn:microsoft.com/office/officeart/2005/8/layout/target3"/>
    <dgm:cxn modelId="{D66C79D6-0893-478C-9882-EE7664A805A2}" type="presParOf" srcId="{333A1088-737F-45CB-B68E-254E46348037}" destId="{76644BE8-9D7C-4C09-B250-3D10AF48CBB7}" srcOrd="12" destOrd="0" presId="urn:microsoft.com/office/officeart/2005/8/layout/target3"/>
    <dgm:cxn modelId="{B6548A93-3349-476B-A32F-D46F1879C867}" type="presParOf" srcId="{333A1088-737F-45CB-B68E-254E46348037}" destId="{EE85B701-7295-41C0-BA7A-34D3756A2AE6}" srcOrd="13" destOrd="0" presId="urn:microsoft.com/office/officeart/2005/8/layout/target3"/>
    <dgm:cxn modelId="{2052B5BB-75B4-4FF4-89E1-35275E540863}" type="presParOf" srcId="{333A1088-737F-45CB-B68E-254E46348037}" destId="{8BEBB6EC-1DAA-4CAC-8A25-BC0FCBD5DBD5}" srcOrd="14" destOrd="0" presId="urn:microsoft.com/office/officeart/2005/8/layout/target3"/>
    <dgm:cxn modelId="{F573063A-9181-4A36-A159-B096C4BC5F76}" type="presParOf" srcId="{333A1088-737F-45CB-B68E-254E46348037}" destId="{AED2198E-93D5-4001-81B4-73124B309672}" srcOrd="15" destOrd="0" presId="urn:microsoft.com/office/officeart/2005/8/layout/target3"/>
    <dgm:cxn modelId="{D7B2AD0D-B789-427A-A43C-59F23736CB99}" type="presParOf" srcId="{333A1088-737F-45CB-B68E-254E46348037}" destId="{2BE915AB-18AA-4053-B92C-3BFC9ED204BB}" srcOrd="16" destOrd="0" presId="urn:microsoft.com/office/officeart/2005/8/layout/target3"/>
    <dgm:cxn modelId="{70FC744D-813B-4CDC-87CB-216B640F2D5C}" type="presParOf" srcId="{333A1088-737F-45CB-B68E-254E46348037}" destId="{6BB5E863-4638-4E1D-BFDE-399D028AC4ED}" srcOrd="17" destOrd="0" presId="urn:microsoft.com/office/officeart/2005/8/layout/target3"/>
    <dgm:cxn modelId="{DB4FC066-0FD4-4DF5-84AA-224B2BE01A10}" type="presParOf" srcId="{333A1088-737F-45CB-B68E-254E46348037}" destId="{5A5FFA88-C948-4069-8E93-59FA12366E83}" srcOrd="18" destOrd="0" presId="urn:microsoft.com/office/officeart/2005/8/layout/target3"/>
    <dgm:cxn modelId="{B130561F-FB62-4520-8939-36352E04265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576063" y="1273857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Hana Králíková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VY_32_INOVACE_11- 01_ Vývoj hlasového ústrojí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Vývoj hlasového ústrojí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 1. 07/ 1. 4. 00/ 21. 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B8E9B-DC45-41AF-9EA8-4E9BDF38B66E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FDB0C-24F9-4AC3-9754-9A90648F0E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658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9060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574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347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4007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454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4759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0107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5905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155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7620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47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33904-B88F-409D-B1D0-92BCD2F43E0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C1102-F120-417D-AABB-2330D0AF28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983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Hlasov%C3%A1_%C5%A1t%C4%9Brbina&amp;action=edit&amp;redlink=1" TargetMode="External"/><Relationship Id="rId2" Type="http://schemas.openxmlformats.org/officeDocument/2006/relationships/hyperlink" Target="http://cs.wikipedia.org/wiki/Hlasivk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jpeg"/><Relationship Id="rId9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104749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519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výuku hudební výchovy pro žáky speciálních tříd</a:t>
            </a:r>
          </a:p>
          <a:p>
            <a:r>
              <a:rPr lang="cs-CZ" dirty="0" smtClean="0"/>
              <a:t>Materiál je určen pro práci na interaktivní tabuli</a:t>
            </a:r>
          </a:p>
          <a:p>
            <a:r>
              <a:rPr lang="cs-CZ" dirty="0" smtClean="0"/>
              <a:t>Doba vzniku srpen 2012</a:t>
            </a:r>
          </a:p>
          <a:p>
            <a:r>
              <a:rPr lang="cs-CZ" dirty="0" smtClean="0"/>
              <a:t>Ověřeno 17.9. 2012</a:t>
            </a:r>
          </a:p>
          <a:p>
            <a:r>
              <a:rPr lang="cs-CZ" dirty="0" smtClean="0"/>
              <a:t>Žáky učivo bavilo, dané úkoly dokázali splnit, blíže se obeznámili s pojmem hlasivky. </a:t>
            </a:r>
          </a:p>
        </p:txBody>
      </p:sp>
    </p:spTree>
    <p:extLst>
      <p:ext uri="{BB962C8B-B14F-4D97-AF65-F5344CB8AC3E}">
        <p14:creationId xmlns:p14="http://schemas.microsoft.com/office/powerpoint/2010/main" xmlns="" val="68038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/>
          <a:lstStyle/>
          <a:p>
            <a:r>
              <a:rPr lang="cs-CZ" dirty="0" smtClean="0"/>
              <a:t>Vývoj hlasového ústrojí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6400800" cy="1752600"/>
          </a:xfrm>
        </p:spPr>
        <p:txBody>
          <a:bodyPr anchor="ctr">
            <a:normAutofit fontScale="85000" lnSpcReduction="2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/>
              <a:t>Hlasové ústrojí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/>
              <a:t>Rozdíly barvy hlasu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/>
              <a:t>Zpěv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/>
              <a:t>Píseň      </a:t>
            </a:r>
            <a:endParaRPr lang="cs-CZ" dirty="0"/>
          </a:p>
          <a:p>
            <a:pPr algn="l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34568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Hlasové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Hlasové ústrojí (</a:t>
            </a:r>
            <a:r>
              <a:rPr lang="cs-CZ" sz="2000" dirty="0" smtClean="0">
                <a:hlinkClick r:id="rId2" tooltip="Hlasivky"/>
              </a:rPr>
              <a:t>hlasivky</a:t>
            </a:r>
            <a:r>
              <a:rPr lang="cs-CZ" sz="2000" dirty="0" smtClean="0"/>
              <a:t>) představují hlasové vazy mezi hlasivkovými chrupavkami a chrupavkou štítnou. Hlasových vazů jsou dva páry: pravé (horní), mezi nimiž je </a:t>
            </a:r>
            <a:r>
              <a:rPr lang="cs-CZ" sz="2000" dirty="0">
                <a:hlinkClick r:id="rId3" tooltip="Hlasová štěrbina (stránka neexistuje)"/>
              </a:rPr>
              <a:t>hlasová štěrbina</a:t>
            </a:r>
            <a:r>
              <a:rPr lang="cs-CZ" sz="2000" dirty="0" smtClean="0"/>
              <a:t>, a nepravé (dolní) - vydechovaný zvuk rozechvívá pravé hlasové vazy.</a:t>
            </a:r>
          </a:p>
          <a:p>
            <a:endParaRPr lang="cs-CZ" dirty="0"/>
          </a:p>
        </p:txBody>
      </p:sp>
      <p:pic>
        <p:nvPicPr>
          <p:cNvPr id="4098" name="Picture 2" descr="C:\Documents and Settings\kralikova\Local Settings\Temporary Internet Files\Content.IE5\6T2ZBYFK\MC9004339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9987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kralikova\Local Settings\Temporary Internet Files\Content.IE5\WNKZJOIU\MP9001851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40968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577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00261"/>
            <a:ext cx="8229600" cy="1143000"/>
          </a:xfrm>
        </p:spPr>
        <p:txBody>
          <a:bodyPr/>
          <a:lstStyle/>
          <a:p>
            <a:r>
              <a:rPr lang="cs-CZ" dirty="0" smtClean="0"/>
              <a:t>Rozdíly barvy hlasu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2819" y="476672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Kojenec</a:t>
            </a:r>
          </a:p>
          <a:p>
            <a:r>
              <a:rPr lang="cs-CZ" dirty="0" smtClean="0"/>
              <a:t>Mladší žák</a:t>
            </a:r>
          </a:p>
          <a:p>
            <a:r>
              <a:rPr lang="cs-CZ" dirty="0" smtClean="0"/>
              <a:t>Starší žák</a:t>
            </a:r>
          </a:p>
          <a:p>
            <a:r>
              <a:rPr lang="cs-CZ" dirty="0" smtClean="0"/>
              <a:t>Žena </a:t>
            </a:r>
          </a:p>
          <a:p>
            <a:r>
              <a:rPr lang="cs-CZ" dirty="0" smtClean="0"/>
              <a:t>Muž</a:t>
            </a:r>
          </a:p>
          <a:p>
            <a:r>
              <a:rPr lang="cs-CZ" dirty="0" smtClean="0"/>
              <a:t>Rozdíl pláč - smích</a:t>
            </a:r>
            <a:endParaRPr lang="cs-CZ" dirty="0"/>
          </a:p>
        </p:txBody>
      </p:sp>
      <p:pic>
        <p:nvPicPr>
          <p:cNvPr id="1030" name="Picture 6" descr="C:\Documents and Settings\kralikova\Local Settings\Temporary Internet Files\Content.IE5\MXU9UW40\MP9002622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68760"/>
            <a:ext cx="1058056" cy="159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ralikova\Local Settings\Temporary Internet Files\Content.IE5\6T2ZBYFK\MP9004117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4369" y="1268760"/>
            <a:ext cx="1102146" cy="165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kralikova\Local Settings\Temporary Internet Files\Content.IE5\MXU9UW40\MP9004095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986" y="1125824"/>
            <a:ext cx="1432354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kralikova\Local Settings\Temporary Internet Files\Content.IE5\WNKZJOIU\MP90044225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2986" y="3237724"/>
            <a:ext cx="1748781" cy="116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kralikova\Local Settings\Temporary Internet Files\Content.IE5\MXU9UW40\MP90044251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090" y="3237724"/>
            <a:ext cx="1753940" cy="116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kralikova\Local Settings\Temporary Internet Files\Content.IE5\6T2ZBYFK\MP90038636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8075" y="4581128"/>
            <a:ext cx="1295909" cy="200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kralikova\Local Settings\Temporary Internet Files\Content.IE5\MXU9UW40\MP90017884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7638" y="4581128"/>
            <a:ext cx="1987702" cy="131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07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Zpěv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Zpěv je specifický hlasový umělecký projev, </a:t>
            </a:r>
            <a:r>
              <a:rPr lang="cs-CZ" sz="2800" dirty="0" smtClean="0"/>
              <a:t>                        při </a:t>
            </a:r>
            <a:r>
              <a:rPr lang="cs-CZ" sz="2800" dirty="0" smtClean="0"/>
              <a:t>kterém se střídají tóny  i rytmus, odlišuje </a:t>
            </a:r>
            <a:r>
              <a:rPr lang="cs-CZ" sz="2800" dirty="0" smtClean="0"/>
              <a:t>                      se od </a:t>
            </a:r>
            <a:r>
              <a:rPr lang="cs-CZ" sz="2800" dirty="0" smtClean="0"/>
              <a:t>běžné řeči nebo recitace.</a:t>
            </a:r>
          </a:p>
          <a:p>
            <a:r>
              <a:rPr lang="cs-CZ" sz="2800" dirty="0" smtClean="0"/>
              <a:t>Zpívající člověk se nazývá zpěvák nebo pěvec.</a:t>
            </a:r>
          </a:p>
          <a:p>
            <a:r>
              <a:rPr lang="cs-CZ" sz="2800" dirty="0" smtClean="0"/>
              <a:t>Hudba, kterou zpěváci produkují, se nazývá píseň. Ta může být zpívaná  </a:t>
            </a:r>
            <a:r>
              <a:rPr lang="cs-CZ" sz="2800" dirty="0" smtClean="0"/>
              <a:t>jak bez </a:t>
            </a:r>
            <a:r>
              <a:rPr lang="cs-CZ" sz="2800" dirty="0" smtClean="0"/>
              <a:t>doprovodu, tak za doprovodu hudebníků a hudebních nástrojů.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39425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Hygiena hlasivek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Dech – dechová cvičení</a:t>
            </a:r>
          </a:p>
          <a:p>
            <a:r>
              <a:rPr lang="cs-CZ" dirty="0" smtClean="0"/>
              <a:t>Hlas - hlasová cvičení  ( p, pp, </a:t>
            </a:r>
            <a:r>
              <a:rPr lang="cs-CZ" dirty="0" err="1" smtClean="0"/>
              <a:t>mf</a:t>
            </a:r>
            <a:r>
              <a:rPr lang="cs-CZ" dirty="0" smtClean="0"/>
              <a:t>, f)</a:t>
            </a:r>
          </a:p>
          <a:p>
            <a:r>
              <a:rPr lang="cs-CZ" dirty="0" smtClean="0"/>
              <a:t>Jazykolamy</a:t>
            </a:r>
            <a:endParaRPr lang="cs-CZ" dirty="0"/>
          </a:p>
        </p:txBody>
      </p:sp>
      <p:pic>
        <p:nvPicPr>
          <p:cNvPr id="1026" name="Picture 2" descr="C:\Documents and Settings\kralikova\Local Settings\Temporary Internet Files\Content.IE5\MXU9UW40\MP9004484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4080" y="3645025"/>
            <a:ext cx="1289174" cy="193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ralikova\Local Settings\Temporary Internet Files\Content.IE5\AERD0RH5\MC9001555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308324"/>
            <a:ext cx="1793138" cy="60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AERD0RH5\MP9004487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5" y="2852984"/>
            <a:ext cx="1350103" cy="101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ralikova\Local Settings\Temporary Internet Files\Content.IE5\WNKZJOIU\MC9002420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200" y="2975942"/>
            <a:ext cx="1210509" cy="9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kralikova\Local Settings\Temporary Internet Files\Content.IE5\WNKZJOIU\MC9004257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7815" y="5146107"/>
            <a:ext cx="838770" cy="76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kralikova\Local Settings\Temporary Internet Files\Content.IE5\6T2ZBYFK\MC90042811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3138" y="5124060"/>
            <a:ext cx="794813" cy="75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kralikova\Local Settings\Temporary Internet Files\Content.IE5\MXU9UW40\MP90043180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3020" y="4077072"/>
            <a:ext cx="1184710" cy="79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kralikova\Local Settings\Temporary Internet Files\Content.IE5\AERD0RH5\MC90042449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2068" y="5168153"/>
            <a:ext cx="795126" cy="71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0033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to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Zpěvák</a:t>
            </a:r>
          </a:p>
          <a:p>
            <a:r>
              <a:rPr lang="cs-CZ" dirty="0" smtClean="0"/>
              <a:t>Zpěvačka</a:t>
            </a:r>
            <a:endParaRPr lang="cs-CZ" dirty="0"/>
          </a:p>
        </p:txBody>
      </p:sp>
      <p:pic>
        <p:nvPicPr>
          <p:cNvPr id="2051" name="Picture 3" descr="C:\Documents and Settings\kralikova\Local Settings\Temporary Internet Files\Content.IE5\WNKZJOIU\MP9004000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1473151" cy="22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kralikova\Local Settings\Temporary Internet Files\Content.IE5\MXU9UW40\MP9004090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64098" y="1556792"/>
            <a:ext cx="2924326" cy="211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kralikova\Local Settings\Temporary Internet Files\Content.IE5\AERD0RH5\MP9004425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77072"/>
            <a:ext cx="2469405" cy="164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kralikova\Local Settings\Temporary Internet Files\Content.IE5\WNKZJOIU\MP9004221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4866" y="4075906"/>
            <a:ext cx="1735710" cy="185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0062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Poslech: Kočka leze dírou, Skákal pes, Prší, prší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Documents and Settings\kralikova\Local Settings\Temporary Internet Files\Content.IE5\AERD0RH5\MC90043620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19392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kralikova\Local Settings\Temporary Internet Files\Content.IE5\MXU9UW40\MM900040902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8937" y="2996952"/>
            <a:ext cx="2720788" cy="135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ralikova\Local Settings\Temporary Internet Files\Content.IE5\MXU9UW40\MM900040930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52936"/>
            <a:ext cx="2538520" cy="163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50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teď trochu zpívání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Sólové zpívání za doprovodu učitelky</a:t>
            </a:r>
          </a:p>
          <a:p>
            <a:r>
              <a:rPr lang="cs-CZ" dirty="0" smtClean="0"/>
              <a:t>Kolektivní zpívání</a:t>
            </a:r>
            <a:endParaRPr lang="cs-CZ" dirty="0"/>
          </a:p>
        </p:txBody>
      </p:sp>
      <p:pic>
        <p:nvPicPr>
          <p:cNvPr id="1026" name="Picture 2" descr="C:\Documents and Settings\kralikova\Local Settings\Temporary Internet Files\Content.IE5\GCNAKFL3\MC9002327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84984"/>
            <a:ext cx="1356511" cy="214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kralikova\Local Settings\Temporary Internet Files\Content.IE5\1HD52S4A\MC9003433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90415"/>
            <a:ext cx="2021964" cy="199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4731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5212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274</Words>
  <Application>Microsoft Office PowerPoint</Application>
  <PresentationFormat>Předvádění na obrazovce (4:3)</PresentationFormat>
  <Paragraphs>45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Vývoj hlasového ústrojí</vt:lpstr>
      <vt:lpstr>Hlasové ústrojí</vt:lpstr>
      <vt:lpstr>Rozdíly barvy hlasu</vt:lpstr>
      <vt:lpstr>Zpěv</vt:lpstr>
      <vt:lpstr>Hygiena hlasivek</vt:lpstr>
      <vt:lpstr>Kdo to je?</vt:lpstr>
      <vt:lpstr>Píseň</vt:lpstr>
      <vt:lpstr>A teď trochu zpívání</vt:lpstr>
      <vt:lpstr>Zdroje</vt:lpstr>
    </vt:vector>
  </TitlesOfParts>
  <Company>Mateřská škola a základní škola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hlasového ústrojí</dc:title>
  <dc:creator>Kamila Říhová</dc:creator>
  <cp:lastModifiedBy>Dum</cp:lastModifiedBy>
  <cp:revision>27</cp:revision>
  <dcterms:created xsi:type="dcterms:W3CDTF">2011-09-08T12:04:33Z</dcterms:created>
  <dcterms:modified xsi:type="dcterms:W3CDTF">2013-03-26T10:55:54Z</dcterms:modified>
</cp:coreProperties>
</file>