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 11/07_ Dirigent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ZŠ, Veselí nad Moravou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Hana Králíková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Dirigent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 1. 07/ 1. 4. 00/ 21. 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22611" custLinFactNeighborY="53701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72E8601-94E9-42EB-BF8C-00618698815A}" type="presOf" srcId="{D1D4F407-5343-4D3F-B5B9-D407B03CAEB4}" destId="{AED2198E-93D5-4001-81B4-73124B309672}" srcOrd="1" destOrd="0" presId="urn:microsoft.com/office/officeart/2005/8/layout/target3"/>
    <dgm:cxn modelId="{95C5F025-E910-4CD9-88E6-598DD02E6212}" type="presOf" srcId="{4C35D32F-0EAB-4CD7-82EE-45574DC2A586}" destId="{8BEBB6EC-1DAA-4CAC-8A25-BC0FCBD5DBD5}" srcOrd="0" destOrd="0" presId="urn:microsoft.com/office/officeart/2005/8/layout/target3"/>
    <dgm:cxn modelId="{B9BC06F7-05DC-4C3C-8AC6-D1B3D53B2683}" type="presOf" srcId="{D1D4F407-5343-4D3F-B5B9-D407B03CAEB4}" destId="{D005CE8C-CC26-4C3E-AC11-E15060ECD759}" srcOrd="0" destOrd="0" presId="urn:microsoft.com/office/officeart/2005/8/layout/target3"/>
    <dgm:cxn modelId="{5AC746BF-03BA-464B-BF0F-6CB4A3347DAA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6D6157A-BC6E-49F2-AB63-24B362F1438B}" type="presOf" srcId="{D8197B8C-B260-4A16-BDF4-0947B075E274}" destId="{5A5FFA88-C948-4069-8E93-59FA12366E83}" srcOrd="1" destOrd="0" presId="urn:microsoft.com/office/officeart/2005/8/layout/target3"/>
    <dgm:cxn modelId="{357DE245-DDF3-4638-BC78-F3DEE556A7CC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9A169AD-A881-4F39-9F0B-FB317E33ABAE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3A456C0-2470-463E-8EE3-D59173659B07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7CB3D90-C044-45C8-913A-C6AC7CE33320}" type="presOf" srcId="{B651F6E3-6281-48DB-9319-2AEAFDAE7572}" destId="{619D679B-A015-4ECF-8348-D1034C574F40}" srcOrd="0" destOrd="0" presId="urn:microsoft.com/office/officeart/2005/8/layout/target3"/>
    <dgm:cxn modelId="{4A5097A2-01E5-45F2-98BD-C2DD283A67E0}" type="presOf" srcId="{D8197B8C-B260-4A16-BDF4-0947B075E274}" destId="{25B08C86-7E15-44DC-BE7F-FFB55DD49D12}" srcOrd="0" destOrd="0" presId="urn:microsoft.com/office/officeart/2005/8/layout/target3"/>
    <dgm:cxn modelId="{E588F80C-7D2E-4B55-9C6E-F89A7AA04074}" type="presOf" srcId="{B651F6E3-6281-48DB-9319-2AEAFDAE7572}" destId="{6BB5E863-4638-4E1D-BFDE-399D028AC4ED}" srcOrd="1" destOrd="0" presId="urn:microsoft.com/office/officeart/2005/8/layout/target3"/>
    <dgm:cxn modelId="{5346AA98-E63E-43BC-A384-6C359E7CD2DE}" type="presParOf" srcId="{333A1088-737F-45CB-B68E-254E46348037}" destId="{F5ABB229-8D3B-4694-996A-96F23CF14429}" srcOrd="0" destOrd="0" presId="urn:microsoft.com/office/officeart/2005/8/layout/target3"/>
    <dgm:cxn modelId="{4607F07F-D3A8-4717-AEDE-FD6E6E659FB8}" type="presParOf" srcId="{333A1088-737F-45CB-B68E-254E46348037}" destId="{F41139FD-01EE-4571-8B17-4FB00FC51163}" srcOrd="1" destOrd="0" presId="urn:microsoft.com/office/officeart/2005/8/layout/target3"/>
    <dgm:cxn modelId="{B636A5AD-5321-4055-913C-C4EADD29FB73}" type="presParOf" srcId="{333A1088-737F-45CB-B68E-254E46348037}" destId="{D005CE8C-CC26-4C3E-AC11-E15060ECD759}" srcOrd="2" destOrd="0" presId="urn:microsoft.com/office/officeart/2005/8/layout/target3"/>
    <dgm:cxn modelId="{9AB78833-DAB7-4214-96DE-BB6AB6B9E06C}" type="presParOf" srcId="{333A1088-737F-45CB-B68E-254E46348037}" destId="{2C702D82-9B77-49B7-9568-BB8EB47C3372}" srcOrd="3" destOrd="0" presId="urn:microsoft.com/office/officeart/2005/8/layout/target3"/>
    <dgm:cxn modelId="{0482FF9D-4804-44FC-B5BD-351FDF3AB691}" type="presParOf" srcId="{333A1088-737F-45CB-B68E-254E46348037}" destId="{A52A0455-90FF-4808-ABD0-F02540D31D5A}" srcOrd="4" destOrd="0" presId="urn:microsoft.com/office/officeart/2005/8/layout/target3"/>
    <dgm:cxn modelId="{6C7226D0-0147-4DE2-9EDA-AD525BC85D82}" type="presParOf" srcId="{333A1088-737F-45CB-B68E-254E46348037}" destId="{6140AFEC-043D-4C43-A2F9-D0F5331DF3A3}" srcOrd="5" destOrd="0" presId="urn:microsoft.com/office/officeart/2005/8/layout/target3"/>
    <dgm:cxn modelId="{C20ACF2C-3C77-4BDA-B306-628FA98B1AAD}" type="presParOf" srcId="{333A1088-737F-45CB-B68E-254E46348037}" destId="{9358AC05-5D7D-4327-9F80-1AD486AEA664}" srcOrd="6" destOrd="0" presId="urn:microsoft.com/office/officeart/2005/8/layout/target3"/>
    <dgm:cxn modelId="{D88F45CC-9A88-4F96-BFBF-17A345F2A5EE}" type="presParOf" srcId="{333A1088-737F-45CB-B68E-254E46348037}" destId="{313FC574-E1CD-4FB4-B054-0B805CE0447D}" srcOrd="7" destOrd="0" presId="urn:microsoft.com/office/officeart/2005/8/layout/target3"/>
    <dgm:cxn modelId="{D4791266-5990-4BEA-AAD6-1CF819DC1DB3}" type="presParOf" srcId="{333A1088-737F-45CB-B68E-254E46348037}" destId="{619D679B-A015-4ECF-8348-D1034C574F40}" srcOrd="8" destOrd="0" presId="urn:microsoft.com/office/officeart/2005/8/layout/target3"/>
    <dgm:cxn modelId="{B619898B-F627-484E-B84F-B3C95CFA7119}" type="presParOf" srcId="{333A1088-737F-45CB-B68E-254E46348037}" destId="{322283A8-4A27-4CDA-BAE3-F381106A9174}" srcOrd="9" destOrd="0" presId="urn:microsoft.com/office/officeart/2005/8/layout/target3"/>
    <dgm:cxn modelId="{F9B655B1-2F46-4809-B0AE-BD6A23F5BBD0}" type="presParOf" srcId="{333A1088-737F-45CB-B68E-254E46348037}" destId="{FFC9F71D-1B4F-4AD9-A4A6-86ADEFC8AF5C}" srcOrd="10" destOrd="0" presId="urn:microsoft.com/office/officeart/2005/8/layout/target3"/>
    <dgm:cxn modelId="{93FBEB46-98EB-4887-A75B-69228EBDDED6}" type="presParOf" srcId="{333A1088-737F-45CB-B68E-254E46348037}" destId="{25B08C86-7E15-44DC-BE7F-FFB55DD49D12}" srcOrd="11" destOrd="0" presId="urn:microsoft.com/office/officeart/2005/8/layout/target3"/>
    <dgm:cxn modelId="{4D5A7373-B67F-43C6-808C-A198FC3569ED}" type="presParOf" srcId="{333A1088-737F-45CB-B68E-254E46348037}" destId="{76644BE8-9D7C-4C09-B250-3D10AF48CBB7}" srcOrd="12" destOrd="0" presId="urn:microsoft.com/office/officeart/2005/8/layout/target3"/>
    <dgm:cxn modelId="{02AA195F-AF0E-4E5B-8369-F82A25843E89}" type="presParOf" srcId="{333A1088-737F-45CB-B68E-254E46348037}" destId="{EE85B701-7295-41C0-BA7A-34D3756A2AE6}" srcOrd="13" destOrd="0" presId="urn:microsoft.com/office/officeart/2005/8/layout/target3"/>
    <dgm:cxn modelId="{5A0F1FDD-6CDD-4A55-8A63-0E1087940A89}" type="presParOf" srcId="{333A1088-737F-45CB-B68E-254E46348037}" destId="{8BEBB6EC-1DAA-4CAC-8A25-BC0FCBD5DBD5}" srcOrd="14" destOrd="0" presId="urn:microsoft.com/office/officeart/2005/8/layout/target3"/>
    <dgm:cxn modelId="{BBC50150-0B6F-4216-892D-F47CCD04A92A}" type="presParOf" srcId="{333A1088-737F-45CB-B68E-254E46348037}" destId="{AED2198E-93D5-4001-81B4-73124B309672}" srcOrd="15" destOrd="0" presId="urn:microsoft.com/office/officeart/2005/8/layout/target3"/>
    <dgm:cxn modelId="{7B6777C1-01FE-42A3-8387-7107F2965D24}" type="presParOf" srcId="{333A1088-737F-45CB-B68E-254E46348037}" destId="{2BE915AB-18AA-4053-B92C-3BFC9ED204BB}" srcOrd="16" destOrd="0" presId="urn:microsoft.com/office/officeart/2005/8/layout/target3"/>
    <dgm:cxn modelId="{D632F11C-784A-4935-AEA4-D755988B7C48}" type="presParOf" srcId="{333A1088-737F-45CB-B68E-254E46348037}" destId="{6BB5E863-4638-4E1D-BFDE-399D028AC4ED}" srcOrd="17" destOrd="0" presId="urn:microsoft.com/office/officeart/2005/8/layout/target3"/>
    <dgm:cxn modelId="{C5DC4844-B30C-499F-BAF3-17D8E29FFD94}" type="presParOf" srcId="{333A1088-737F-45CB-B68E-254E46348037}" destId="{5A5FFA88-C948-4069-8E93-59FA12366E83}" srcOrd="18" destOrd="0" presId="urn:microsoft.com/office/officeart/2005/8/layout/target3"/>
    <dgm:cxn modelId="{802933BB-83E8-4515-A269-0245DD7BE98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576063" y="1273857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ZŠ, Veselí nad Moravou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Hana Králíková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 11/07_ Dirigent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Dirigent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 1. 07/ 1. 4. 00/ 21. 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5136E9-6E0A-4BA9-8408-ECFD08FBB820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A64C50-AEB2-42AB-AED9-6634B60DF8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1089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C8186-8B9F-4DE3-96AF-AD7188532A6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45747-9FF6-4DF6-8F44-235BE9CE26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0603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C8186-8B9F-4DE3-96AF-AD7188532A6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45747-9FF6-4DF6-8F44-235BE9CE26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889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C8186-8B9F-4DE3-96AF-AD7188532A6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45747-9FF6-4DF6-8F44-235BE9CE26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2886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C8186-8B9F-4DE3-96AF-AD7188532A6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45747-9FF6-4DF6-8F44-235BE9CE26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05279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C8186-8B9F-4DE3-96AF-AD7188532A6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45747-9FF6-4DF6-8F44-235BE9CE26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23514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C8186-8B9F-4DE3-96AF-AD7188532A6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45747-9FF6-4DF6-8F44-235BE9CE26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6570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C8186-8B9F-4DE3-96AF-AD7188532A6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45747-9FF6-4DF6-8F44-235BE9CE26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9787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C8186-8B9F-4DE3-96AF-AD7188532A6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45747-9FF6-4DF6-8F44-235BE9CE26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7333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C8186-8B9F-4DE3-96AF-AD7188532A6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45747-9FF6-4DF6-8F44-235BE9CE26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24564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C8186-8B9F-4DE3-96AF-AD7188532A6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45747-9FF6-4DF6-8F44-235BE9CE26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33077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2C8186-8B9F-4DE3-96AF-AD7188532A6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45747-9FF6-4DF6-8F44-235BE9CE26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89084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2C8186-8B9F-4DE3-96AF-AD7188532A6F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845747-9FF6-4DF6-8F44-235BE9CE26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17253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Relationship Id="rId9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wmf"/><Relationship Id="rId4" Type="http://schemas.openxmlformats.org/officeDocument/2006/relationships/image" Target="../media/image5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7763648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6116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je určen pro výuku hudební výchovy pro žáky speciálních tříd, pro práci </a:t>
            </a:r>
            <a:r>
              <a:rPr lang="cs-CZ" dirty="0" smtClean="0"/>
              <a:t>                             na </a:t>
            </a:r>
            <a:r>
              <a:rPr lang="cs-CZ" dirty="0" smtClean="0"/>
              <a:t>interaktivní tabuli </a:t>
            </a:r>
          </a:p>
          <a:p>
            <a:r>
              <a:rPr lang="cs-CZ" dirty="0" smtClean="0"/>
              <a:t>Doba vzniku srpen 2012</a:t>
            </a:r>
          </a:p>
          <a:p>
            <a:r>
              <a:rPr lang="cs-CZ" dirty="0" smtClean="0"/>
              <a:t>Ověřeno 24. 1. 2013</a:t>
            </a:r>
          </a:p>
          <a:p>
            <a:r>
              <a:rPr lang="cs-CZ" dirty="0" smtClean="0"/>
              <a:t>Žáci se blíže seznámili s pojmem dirigent, téma je zaujalo, reagovali přiměřeně. Sami měli možnost si vyzkoušet dirigování </a:t>
            </a:r>
            <a:r>
              <a:rPr lang="cs-CZ" dirty="0" smtClean="0"/>
              <a:t>                       při </a:t>
            </a:r>
            <a:r>
              <a:rPr lang="cs-CZ" dirty="0" smtClean="0"/>
              <a:t>námětové hře: ,, Na dirigenta“</a:t>
            </a:r>
          </a:p>
        </p:txBody>
      </p:sp>
    </p:spTree>
    <p:extLst>
      <p:ext uri="{BB962C8B-B14F-4D97-AF65-F5344CB8AC3E}">
        <p14:creationId xmlns:p14="http://schemas.microsoft.com/office/powerpoint/2010/main" xmlns="" val="1262424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DIRIGENT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44591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Víte, jak jsou na tom jeleni?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Když pozorujete jeleny v lese, jak se pasou </a:t>
            </a:r>
            <a:r>
              <a:rPr lang="cs-CZ" dirty="0" smtClean="0"/>
              <a:t>na </a:t>
            </a:r>
            <a:r>
              <a:rPr lang="cs-CZ" dirty="0" smtClean="0"/>
              <a:t>louce, tak si řeknete, jak je jim dobře a jakou mají pohodu</a:t>
            </a:r>
            <a:endParaRPr lang="cs-CZ" dirty="0"/>
          </a:p>
        </p:txBody>
      </p:sp>
      <p:pic>
        <p:nvPicPr>
          <p:cNvPr id="1026" name="Picture 2" descr="C:\Documents and Settings\kralikova\Local Settings\Temporary Internet Files\Content.IE5\WNKZJOIU\MP9004068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4019816"/>
            <a:ext cx="2539752" cy="1693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kralikova\Local Settings\Temporary Internet Files\Content.IE5\WNKZJOIU\MP9004068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39344" y="4032905"/>
            <a:ext cx="2590337" cy="1726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kralikova\Local Settings\Temporary Internet Files\Content.IE5\WNKZJOIU\MP9004068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032905"/>
            <a:ext cx="2590337" cy="1726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kralikova\Local Settings\Temporary Internet Files\Content.IE5\6T2ZBYFK\MC9003302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780928"/>
            <a:ext cx="801598" cy="1111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kralikova\Local Settings\Temporary Internet Files\Content.IE5\MXU9UW40\MC90032958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34512" y="2706045"/>
            <a:ext cx="880088" cy="1185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kralikova\Local Settings\Temporary Internet Files\Content.IE5\PFZGDH5D\MC90043000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735306"/>
            <a:ext cx="779016" cy="122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67397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jelením stádu ale panuje pevný řád a přísná kázeň</a:t>
            </a:r>
          </a:p>
          <a:p>
            <a:r>
              <a:rPr lang="cs-CZ" dirty="0" smtClean="0"/>
              <a:t>O </a:t>
            </a:r>
            <a:r>
              <a:rPr lang="cs-CZ" dirty="0" smtClean="0"/>
              <a:t>tom, </a:t>
            </a:r>
            <a:r>
              <a:rPr lang="cs-CZ" dirty="0" smtClean="0"/>
              <a:t>na jakou louku se půjde pást, kde se bude spát a kdo bude stádo hlídat, rozhoduje nejsilnější jelen – vůdce stáda.</a:t>
            </a:r>
            <a:endParaRPr lang="cs-CZ" dirty="0"/>
          </a:p>
        </p:txBody>
      </p:sp>
      <p:pic>
        <p:nvPicPr>
          <p:cNvPr id="2050" name="Picture 2" descr="C:\Documents and Settings\kralikova\Local Settings\Temporary Internet Files\Content.IE5\WNKZJOIU\MP9004068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7674" y="4293096"/>
            <a:ext cx="3115816" cy="2077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kralikova\Local Settings\Temporary Internet Files\Content.IE5\PFZGDH5D\MC9004300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082149"/>
            <a:ext cx="817877" cy="1288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kralikova\Local Settings\Temporary Internet Files\Content.IE5\PFZGDH5D\MC9004300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5010444"/>
            <a:ext cx="863597" cy="1360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kralikova\Local Settings\Temporary Internet Files\Content.IE5\1HD52S4A\MC9003561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186740"/>
            <a:ext cx="1083572" cy="1183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983406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teď písnička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Poslech písně: ,, Na </a:t>
            </a:r>
            <a:r>
              <a:rPr lang="cs-CZ" dirty="0" err="1" smtClean="0"/>
              <a:t>tý</a:t>
            </a:r>
            <a:r>
              <a:rPr lang="cs-CZ" dirty="0" smtClean="0"/>
              <a:t> louce zelený“</a:t>
            </a:r>
          </a:p>
          <a:p>
            <a:endParaRPr lang="cs-CZ" dirty="0"/>
          </a:p>
        </p:txBody>
      </p:sp>
      <p:pic>
        <p:nvPicPr>
          <p:cNvPr id="3074" name="Picture 2" descr="C:\Documents and Settings\kralikova\Local Settings\Temporary Internet Files\Content.IE5\FTQ74FZE\MC90044179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76672"/>
            <a:ext cx="1155576" cy="115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kralikova\Local Settings\Temporary Internet Files\Content.IE5\FTQ74FZE\MC90044179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76672"/>
            <a:ext cx="1011560" cy="101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kralikova\Local Settings\Temporary Internet Files\Content.IE5\GCNAKFL3\MC9003324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93151" y="2924944"/>
            <a:ext cx="2378157" cy="2315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kralikova\Local Settings\Temporary Internet Files\Content.IE5\GCNAKFL3\MC9003324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39" y="3279094"/>
            <a:ext cx="2278517" cy="2218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781086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je to dirigent?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Dirigent stojí v čele orchestru a řídí ho – diriguje. Určuje tempo, ukazuje hráčům nástupy a pomocí pohybů rukou dává hudbě výraz</a:t>
            </a:r>
          </a:p>
          <a:p>
            <a:r>
              <a:rPr lang="cs-CZ" dirty="0" smtClean="0"/>
              <a:t>Dirigentovy pohyby mají přísná pravidla </a:t>
            </a:r>
            <a:endParaRPr lang="cs-CZ" dirty="0"/>
          </a:p>
        </p:txBody>
      </p:sp>
      <p:pic>
        <p:nvPicPr>
          <p:cNvPr id="4098" name="Picture 2" descr="C:\Documents and Settings\kralikova\Local Settings\Temporary Internet Files\Content.IE5\PFZGDH5D\MP9004095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3987" y="4581128"/>
            <a:ext cx="2555776" cy="1705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kralikova\Local Settings\Temporary Internet Files\Content.IE5\1HD52S4A\MC9000888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45630" y="4206828"/>
            <a:ext cx="1293542" cy="1226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kralikova\Local Settings\Temporary Internet Files\Content.IE5\FTQ74FZE\MC9002331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013176"/>
            <a:ext cx="1253820" cy="1576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kralikova\Local Settings\Temporary Internet Files\Content.IE5\GCNAKFL3\MC9002526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07858"/>
            <a:ext cx="1251450" cy="1223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kralikova\Local Settings\Temporary Internet Files\Content.IE5\AERD0RH5\MC90024064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8042" y="260648"/>
            <a:ext cx="1509027" cy="117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Documents and Settings\kralikova\Local Settings\Temporary Internet Files\Content.IE5\WNKZJOIU\MC90043444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8035" y="4437112"/>
            <a:ext cx="1237914" cy="1529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Documents and Settings\kralikova\Local Settings\Temporary Internet Files\Content.IE5\6T2ZBYFK\MC9002334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3098304"/>
            <a:ext cx="1233720" cy="1698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Documents and Settings\kralikova\Local Settings\Temporary Internet Files\Content.IE5\MXU9UW40\MC90021241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06626" y="5013176"/>
            <a:ext cx="784965" cy="1127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232578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Najdeš dirigenta?</a:t>
            </a:r>
            <a:endParaRPr lang="cs-CZ" dirty="0"/>
          </a:p>
        </p:txBody>
      </p:sp>
      <p:pic>
        <p:nvPicPr>
          <p:cNvPr id="5123" name="Picture 3" descr="C:\Documents and Settings\kralikova\Local Settings\Temporary Internet Files\Content.IE5\FTQ74FZE\MC9001984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6836" y="4581128"/>
            <a:ext cx="2145671" cy="2141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kralikova\Local Settings\Temporary Internet Files\Content.IE5\AERD0RH5\MP9004226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00808"/>
            <a:ext cx="4144791" cy="279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kralikova\Local Settings\Temporary Internet Files\Content.IE5\1HD52S4A\MC9002921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49600" y="4809537"/>
            <a:ext cx="1822399" cy="1684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Documents and Settings\kralikova\Local Settings\Temporary Internet Files\Content.IE5\AERD0RH5\MC90042622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58935" y="1916832"/>
            <a:ext cx="2944755" cy="2339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Documents and Settings\kralikova\Local Settings\Temporary Internet Files\Content.IE5\GCNAKFL3\MC9000788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1999" y="3428999"/>
            <a:ext cx="1528763" cy="792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Documents and Settings\kralikova\Local Settings\Temporary Internet Files\Content.IE5\GCNAKFL3\MC900078817[1].wmf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06976" y="4793550"/>
            <a:ext cx="3057525" cy="1585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636260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teď my…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Poslech skladby a dirigování 2/4 taktu:</a:t>
            </a:r>
          </a:p>
          <a:p>
            <a:r>
              <a:rPr lang="cs-CZ" dirty="0" smtClean="0"/>
              <a:t>,, Na </a:t>
            </a:r>
            <a:r>
              <a:rPr lang="cs-CZ" dirty="0" err="1" smtClean="0"/>
              <a:t>tý</a:t>
            </a:r>
            <a:r>
              <a:rPr lang="cs-CZ" dirty="0" smtClean="0"/>
              <a:t> louce zelený, pasou se tam jeleni,</a:t>
            </a:r>
          </a:p>
          <a:p>
            <a:pPr marL="0" indent="0">
              <a:buNone/>
            </a:pPr>
            <a:r>
              <a:rPr lang="cs-CZ" dirty="0" smtClean="0"/>
              <a:t>    pase je tam </a:t>
            </a:r>
            <a:r>
              <a:rPr lang="cs-CZ" dirty="0" err="1" smtClean="0"/>
              <a:t>mysliveček</a:t>
            </a:r>
            <a:r>
              <a:rPr lang="cs-CZ" dirty="0" smtClean="0"/>
              <a:t> v kamizolce zelený“</a:t>
            </a:r>
          </a:p>
          <a:p>
            <a:pPr marL="0" indent="0">
              <a:buNone/>
            </a:pPr>
            <a:r>
              <a:rPr lang="cs-CZ" dirty="0" smtClean="0"/>
              <a:t>    Nácvik písně: ,,Na </a:t>
            </a:r>
            <a:r>
              <a:rPr lang="cs-CZ" dirty="0" err="1" smtClean="0"/>
              <a:t>tý</a:t>
            </a:r>
            <a:r>
              <a:rPr lang="cs-CZ" dirty="0" smtClean="0"/>
              <a:t> louce zelený“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endParaRPr lang="cs-CZ" dirty="0"/>
          </a:p>
        </p:txBody>
      </p:sp>
      <p:pic>
        <p:nvPicPr>
          <p:cNvPr id="6146" name="Picture 2" descr="C:\Documents and Settings\kralikova\Local Settings\Temporary Internet Files\Content.IE5\WNKZJOIU\MC9003561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541" y="4496554"/>
            <a:ext cx="1422985" cy="1554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kralikova\Local Settings\Temporary Internet Files\Content.IE5\6T2ZBYFK\MC900330285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924324"/>
            <a:ext cx="1291628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Documents and Settings\kralikova\Local Settings\Temporary Internet Files\Content.IE5\MXU9UW40\MC900329587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3722" y="3861048"/>
            <a:ext cx="1647295" cy="2218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Documents and Settings\kralikova\Local Settings\Temporary Internet Files\Content.IE5\PFZGDH5D\MC9001979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953245"/>
            <a:ext cx="2848824" cy="2135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589839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</a:t>
            </a:r>
            <a:r>
              <a:rPr lang="cs-CZ" smtClean="0"/>
              <a:t>: www.office.microsoft.com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388447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267</Words>
  <Application>Microsoft Office PowerPoint</Application>
  <PresentationFormat>Předvádění na obrazovce (4:3)</PresentationFormat>
  <Paragraphs>30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DIRIGENT</vt:lpstr>
      <vt:lpstr>Víte, jak jsou na tom jeleni?</vt:lpstr>
      <vt:lpstr>Snímek 5</vt:lpstr>
      <vt:lpstr>A teď písnička </vt:lpstr>
      <vt:lpstr>Kdo je to dirigent?</vt:lpstr>
      <vt:lpstr>Najdeš dirigenta?</vt:lpstr>
      <vt:lpstr>A teď my…</vt:lpstr>
      <vt:lpstr>Zdroje</vt:lpstr>
    </vt:vector>
  </TitlesOfParts>
  <Company>Mateřská škola a základní škola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DIRIGENT</dc:title>
  <dc:creator>kralikova</dc:creator>
  <cp:lastModifiedBy>Dum</cp:lastModifiedBy>
  <cp:revision>16</cp:revision>
  <dcterms:created xsi:type="dcterms:W3CDTF">2013-03-09T03:23:20Z</dcterms:created>
  <dcterms:modified xsi:type="dcterms:W3CDTF">2013-03-26T10:57:17Z</dcterms:modified>
</cp:coreProperties>
</file>