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8" r:id="rId6"/>
    <p:sldId id="261" r:id="rId7"/>
    <p:sldId id="259" r:id="rId8"/>
    <p:sldId id="260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Orchestr a kapela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VY_32_INOVACE_11/08_Orchestr a kapela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37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1AB9A7-8D43-4585-96B3-B74E321FA9E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11FBE41-2826-4D66-AEB7-8E109E3CA612}" type="presOf" srcId="{D8197B8C-B260-4A16-BDF4-0947B075E274}" destId="{25B08C86-7E15-44DC-BE7F-FFB55DD49D12}" srcOrd="0" destOrd="0" presId="urn:microsoft.com/office/officeart/2005/8/layout/target3"/>
    <dgm:cxn modelId="{FFE0D0E8-7203-4BAD-A71F-80CA52D53A5D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870989-93F5-4416-8D16-DA807121015C}" type="presOf" srcId="{D1D4F407-5343-4D3F-B5B9-D407B03CAEB4}" destId="{D005CE8C-CC26-4C3E-AC11-E15060ECD759}" srcOrd="0" destOrd="0" presId="urn:microsoft.com/office/officeart/2005/8/layout/target3"/>
    <dgm:cxn modelId="{D28669F6-FFE7-4BB8-87AB-8A135A9C3510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1E8F122-FB76-4D58-9CD2-0A2B96C3C50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9EB0084-B5BD-4344-AA66-BABC6FF46909}" type="presOf" srcId="{757F3AB3-0718-4624-B441-E567A8F0AB56}" destId="{333A1088-737F-45CB-B68E-254E46348037}" srcOrd="0" destOrd="0" presId="urn:microsoft.com/office/officeart/2005/8/layout/target3"/>
    <dgm:cxn modelId="{5CC09BBE-A7A1-4F38-B6AE-9AE6B6B11B01}" type="presOf" srcId="{D1B46980-6531-4606-95E6-44980827E919}" destId="{2BE915AB-18AA-4053-B92C-3BFC9ED204BB}" srcOrd="1" destOrd="0" presId="urn:microsoft.com/office/officeart/2005/8/layout/target3"/>
    <dgm:cxn modelId="{B2C245D6-AA53-4C78-B95A-ED68D5E01542}" type="presOf" srcId="{D8197B8C-B260-4A16-BDF4-0947B075E274}" destId="{5A5FFA88-C948-4069-8E93-59FA12366E83}" srcOrd="1" destOrd="0" presId="urn:microsoft.com/office/officeart/2005/8/layout/target3"/>
    <dgm:cxn modelId="{937D5E1F-8C8F-4645-93F6-BE120D9C9E1B}" type="presOf" srcId="{4C35D32F-0EAB-4CD7-82EE-45574DC2A586}" destId="{8BEBB6EC-1DAA-4CAC-8A25-BC0FCBD5DBD5}" srcOrd="0" destOrd="0" presId="urn:microsoft.com/office/officeart/2005/8/layout/target3"/>
    <dgm:cxn modelId="{A3A4C014-DA9B-47F1-A91F-2A911E98E2C9}" type="presOf" srcId="{B651F6E3-6281-48DB-9319-2AEAFDAE7572}" destId="{6BB5E863-4638-4E1D-BFDE-399D028AC4ED}" srcOrd="1" destOrd="0" presId="urn:microsoft.com/office/officeart/2005/8/layout/target3"/>
    <dgm:cxn modelId="{DDE2C300-D84A-429D-B21B-DF060E2F2C85}" type="presParOf" srcId="{333A1088-737F-45CB-B68E-254E46348037}" destId="{F5ABB229-8D3B-4694-996A-96F23CF14429}" srcOrd="0" destOrd="0" presId="urn:microsoft.com/office/officeart/2005/8/layout/target3"/>
    <dgm:cxn modelId="{0D5B9446-627F-40EB-AA5E-4E7988587722}" type="presParOf" srcId="{333A1088-737F-45CB-B68E-254E46348037}" destId="{F41139FD-01EE-4571-8B17-4FB00FC51163}" srcOrd="1" destOrd="0" presId="urn:microsoft.com/office/officeart/2005/8/layout/target3"/>
    <dgm:cxn modelId="{D462AE25-CC41-46FD-873F-157F645F6E7C}" type="presParOf" srcId="{333A1088-737F-45CB-B68E-254E46348037}" destId="{D005CE8C-CC26-4C3E-AC11-E15060ECD759}" srcOrd="2" destOrd="0" presId="urn:microsoft.com/office/officeart/2005/8/layout/target3"/>
    <dgm:cxn modelId="{4AA620EF-2CD6-4746-A0A0-266623347C7B}" type="presParOf" srcId="{333A1088-737F-45CB-B68E-254E46348037}" destId="{2C702D82-9B77-49B7-9568-BB8EB47C3372}" srcOrd="3" destOrd="0" presId="urn:microsoft.com/office/officeart/2005/8/layout/target3"/>
    <dgm:cxn modelId="{76DFD1DA-2071-4957-9070-69540843B95B}" type="presParOf" srcId="{333A1088-737F-45CB-B68E-254E46348037}" destId="{A52A0455-90FF-4808-ABD0-F02540D31D5A}" srcOrd="4" destOrd="0" presId="urn:microsoft.com/office/officeart/2005/8/layout/target3"/>
    <dgm:cxn modelId="{C3CAD7C0-E1C0-4E13-88B8-FCB92F32633E}" type="presParOf" srcId="{333A1088-737F-45CB-B68E-254E46348037}" destId="{6140AFEC-043D-4C43-A2F9-D0F5331DF3A3}" srcOrd="5" destOrd="0" presId="urn:microsoft.com/office/officeart/2005/8/layout/target3"/>
    <dgm:cxn modelId="{F0BDDE02-1542-413E-916A-F71A742317AE}" type="presParOf" srcId="{333A1088-737F-45CB-B68E-254E46348037}" destId="{9358AC05-5D7D-4327-9F80-1AD486AEA664}" srcOrd="6" destOrd="0" presId="urn:microsoft.com/office/officeart/2005/8/layout/target3"/>
    <dgm:cxn modelId="{6B062477-E4F9-4EBF-9FF5-72CCF028A693}" type="presParOf" srcId="{333A1088-737F-45CB-B68E-254E46348037}" destId="{313FC574-E1CD-4FB4-B054-0B805CE0447D}" srcOrd="7" destOrd="0" presId="urn:microsoft.com/office/officeart/2005/8/layout/target3"/>
    <dgm:cxn modelId="{01E276A9-2A57-4992-80FA-22ECC48F36FC}" type="presParOf" srcId="{333A1088-737F-45CB-B68E-254E46348037}" destId="{619D679B-A015-4ECF-8348-D1034C574F40}" srcOrd="8" destOrd="0" presId="urn:microsoft.com/office/officeart/2005/8/layout/target3"/>
    <dgm:cxn modelId="{D397F91C-3956-4602-9F42-72D3405A85FC}" type="presParOf" srcId="{333A1088-737F-45CB-B68E-254E46348037}" destId="{322283A8-4A27-4CDA-BAE3-F381106A9174}" srcOrd="9" destOrd="0" presId="urn:microsoft.com/office/officeart/2005/8/layout/target3"/>
    <dgm:cxn modelId="{22C23666-28D3-46CA-B0CD-A9667FD9B5BC}" type="presParOf" srcId="{333A1088-737F-45CB-B68E-254E46348037}" destId="{FFC9F71D-1B4F-4AD9-A4A6-86ADEFC8AF5C}" srcOrd="10" destOrd="0" presId="urn:microsoft.com/office/officeart/2005/8/layout/target3"/>
    <dgm:cxn modelId="{696A3C8F-0B4E-4572-9E47-945F14C4A40E}" type="presParOf" srcId="{333A1088-737F-45CB-B68E-254E46348037}" destId="{25B08C86-7E15-44DC-BE7F-FFB55DD49D12}" srcOrd="11" destOrd="0" presId="urn:microsoft.com/office/officeart/2005/8/layout/target3"/>
    <dgm:cxn modelId="{8B8FEF61-672D-4462-A963-1B21950F1240}" type="presParOf" srcId="{333A1088-737F-45CB-B68E-254E46348037}" destId="{76644BE8-9D7C-4C09-B250-3D10AF48CBB7}" srcOrd="12" destOrd="0" presId="urn:microsoft.com/office/officeart/2005/8/layout/target3"/>
    <dgm:cxn modelId="{40A3B9E9-68D9-47BB-A4D5-E925317FAB1E}" type="presParOf" srcId="{333A1088-737F-45CB-B68E-254E46348037}" destId="{EE85B701-7295-41C0-BA7A-34D3756A2AE6}" srcOrd="13" destOrd="0" presId="urn:microsoft.com/office/officeart/2005/8/layout/target3"/>
    <dgm:cxn modelId="{6EA9505D-F0E8-4C4C-926F-49B79E741249}" type="presParOf" srcId="{333A1088-737F-45CB-B68E-254E46348037}" destId="{8BEBB6EC-1DAA-4CAC-8A25-BC0FCBD5DBD5}" srcOrd="14" destOrd="0" presId="urn:microsoft.com/office/officeart/2005/8/layout/target3"/>
    <dgm:cxn modelId="{EA247604-C353-437E-AD5A-712BD3CF6B31}" type="presParOf" srcId="{333A1088-737F-45CB-B68E-254E46348037}" destId="{AED2198E-93D5-4001-81B4-73124B309672}" srcOrd="15" destOrd="0" presId="urn:microsoft.com/office/officeart/2005/8/layout/target3"/>
    <dgm:cxn modelId="{7D63F90A-3A53-493E-9D9B-F6E2A4393F49}" type="presParOf" srcId="{333A1088-737F-45CB-B68E-254E46348037}" destId="{2BE915AB-18AA-4053-B92C-3BFC9ED204BB}" srcOrd="16" destOrd="0" presId="urn:microsoft.com/office/officeart/2005/8/layout/target3"/>
    <dgm:cxn modelId="{65309D4B-92D1-42EA-B0F3-8A28C3FD6A33}" type="presParOf" srcId="{333A1088-737F-45CB-B68E-254E46348037}" destId="{6BB5E863-4638-4E1D-BFDE-399D028AC4ED}" srcOrd="17" destOrd="0" presId="urn:microsoft.com/office/officeart/2005/8/layout/target3"/>
    <dgm:cxn modelId="{57861E52-1848-4E21-B69F-CAF5D1B41592}" type="presParOf" srcId="{333A1088-737F-45CB-B68E-254E46348037}" destId="{5A5FFA88-C948-4069-8E93-59FA12366E83}" srcOrd="18" destOrd="0" presId="urn:microsoft.com/office/officeart/2005/8/layout/target3"/>
    <dgm:cxn modelId="{E6597ED6-939F-4CBC-B23A-BE121872254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VY_32_INOVACE_11/08_Orchestr a kapela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Orchestr a kapela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3554D4-65AE-485E-9BD4-C15B7AB2CC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A959B6-BA2B-4533-AB4A-4001C54036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5958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989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7273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245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4257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377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196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3734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3309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5035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8821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7183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F60C57-2511-4C83-A2E8-28308451466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FB313C-A6E7-476B-B618-6A1BA7688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6831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wmf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5" Type="http://schemas.openxmlformats.org/officeDocument/2006/relationships/image" Target="../media/image20.png"/><Relationship Id="rId10" Type="http://schemas.openxmlformats.org/officeDocument/2006/relationships/image" Target="../media/image15.jpeg"/><Relationship Id="rId4" Type="http://schemas.openxmlformats.org/officeDocument/2006/relationships/image" Target="../media/image9.wmf"/><Relationship Id="rId9" Type="http://schemas.openxmlformats.org/officeDocument/2006/relationships/image" Target="../media/image14.jpeg"/><Relationship Id="rId14" Type="http://schemas.openxmlformats.org/officeDocument/2006/relationships/image" Target="../media/image1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9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5.w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wmf"/><Relationship Id="rId5" Type="http://schemas.openxmlformats.org/officeDocument/2006/relationships/image" Target="../media/image33.jpeg"/><Relationship Id="rId4" Type="http://schemas.openxmlformats.org/officeDocument/2006/relationships/image" Target="../media/image32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wmf"/><Relationship Id="rId4" Type="http://schemas.openxmlformats.org/officeDocument/2006/relationships/image" Target="../media/image37.jpeg"/><Relationship Id="rId9" Type="http://schemas.openxmlformats.org/officeDocument/2006/relationships/image" Target="../media/image4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wmf"/><Relationship Id="rId4" Type="http://schemas.openxmlformats.org/officeDocument/2006/relationships/image" Target="../media/image44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473687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výuku hudební výchovy pro žáky speciálních tříd, pro práci na interaktivní tabuli</a:t>
            </a:r>
          </a:p>
          <a:p>
            <a:r>
              <a:rPr lang="cs-CZ" dirty="0" smtClean="0"/>
              <a:t>Doba vzniku září 2012</a:t>
            </a:r>
          </a:p>
          <a:p>
            <a:r>
              <a:rPr lang="cs-CZ" dirty="0" smtClean="0"/>
              <a:t>Ověřeno 18. 10. 2012</a:t>
            </a:r>
          </a:p>
          <a:p>
            <a:r>
              <a:rPr lang="cs-CZ" dirty="0"/>
              <a:t> </a:t>
            </a:r>
            <a:r>
              <a:rPr lang="cs-CZ" dirty="0" smtClean="0"/>
              <a:t>Žáci se zájmem poslouchali nové informace, reagovali podle svých dosavadních zkušeností, aktivně se zapojovali do zadaných úkolů.  Při zpěvu písní byli aktivně zapojeni ke hře na tělo, k doprovodu písní </a:t>
            </a:r>
            <a:r>
              <a:rPr lang="cs-CZ" dirty="0" smtClean="0"/>
              <a:t>                na </a:t>
            </a:r>
            <a:r>
              <a:rPr lang="cs-CZ" dirty="0" smtClean="0"/>
              <a:t>rytmické hudební nástroje, vyzkoušeli si pochod </a:t>
            </a:r>
            <a:r>
              <a:rPr lang="cs-CZ" dirty="0" smtClean="0"/>
              <a:t>               v </a:t>
            </a:r>
            <a:r>
              <a:rPr lang="cs-CZ" dirty="0" smtClean="0"/>
              <a:t>prostoru podle pochodové písně ,,</a:t>
            </a:r>
            <a:r>
              <a:rPr lang="cs-CZ" dirty="0" err="1" smtClean="0"/>
              <a:t>Beskyde</a:t>
            </a:r>
            <a:r>
              <a:rPr lang="cs-CZ" dirty="0" smtClean="0"/>
              <a:t>,</a:t>
            </a:r>
            <a:r>
              <a:rPr lang="cs-CZ" dirty="0" err="1" smtClean="0"/>
              <a:t>Beskyde</a:t>
            </a:r>
            <a:r>
              <a:rPr lang="cs-CZ" dirty="0" smtClean="0"/>
              <a:t>“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ORCHESTR A KAPELA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9081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Jaký je rozdíl mezi a orchestrem </a:t>
            </a:r>
            <a:r>
              <a:rPr lang="cs-CZ" dirty="0" smtClean="0"/>
              <a:t>                    a </a:t>
            </a:r>
            <a:r>
              <a:rPr lang="cs-CZ" dirty="0" smtClean="0"/>
              <a:t>kapelou?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Orchestr  - bývá mnohem větší, může mít i 200 členů  hudebníků.</a:t>
            </a:r>
            <a:endParaRPr lang="cs-CZ" dirty="0"/>
          </a:p>
        </p:txBody>
      </p:sp>
      <p:pic>
        <p:nvPicPr>
          <p:cNvPr id="1026" name="Picture 2" descr="C:\Documents and Settings\kralikova\Local Settings\Temporary Internet Files\Content.IE5\1HD52S4A\MP9004226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3853" y="3754591"/>
            <a:ext cx="3969146" cy="267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GCNAKFL3\MP9003998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6037"/>
            <a:ext cx="2829550" cy="1885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FTQ74FZE\MP9003998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04105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ralikova\Local Settings\Temporary Internet Files\Content.IE5\FTQ74FZE\MP9004031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3853" y="2204864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ralikova\Local Settings\Temporary Internet Files\Content.IE5\FTQ74FZE\MP9004228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8953" y="4756716"/>
            <a:ext cx="2482796" cy="1673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4205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7296" y="1590770"/>
            <a:ext cx="8229600" cy="4525963"/>
          </a:xfrm>
        </p:spPr>
        <p:txBody>
          <a:bodyPr/>
          <a:lstStyle/>
          <a:p>
            <a:r>
              <a:rPr lang="cs-CZ" dirty="0" smtClean="0"/>
              <a:t>Hudebníci v orchestru bývají většinou profesionálové</a:t>
            </a:r>
          </a:p>
          <a:p>
            <a:r>
              <a:rPr lang="cs-CZ" dirty="0" smtClean="0"/>
              <a:t>Mají hudbu jako své povolání</a:t>
            </a:r>
          </a:p>
          <a:p>
            <a:r>
              <a:rPr lang="cs-CZ" dirty="0" smtClean="0"/>
              <a:t>Jejich cílem je hrát co nejlépe </a:t>
            </a:r>
            <a:endParaRPr lang="cs-CZ" dirty="0"/>
          </a:p>
        </p:txBody>
      </p:sp>
      <p:pic>
        <p:nvPicPr>
          <p:cNvPr id="2050" name="Picture 2" descr="C:\Documents and Settings\kralikova\Local Settings\Temporary Internet Files\Content.IE5\FTQ74FZE\MC900356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04864"/>
            <a:ext cx="1340504" cy="1028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ralikova\Local Settings\Temporary Internet Files\Content.IE5\GCNAKFL3\MP9002894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204864"/>
            <a:ext cx="1219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kralikova\Local Settings\Temporary Internet Files\Content.IE5\AERD0RH5\MC9002525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56992"/>
            <a:ext cx="1130358" cy="1003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ralikova\Local Settings\Temporary Internet Files\Content.IE5\1HD52S4A\MC9002307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33664"/>
            <a:ext cx="1702727" cy="126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kralikova\Local Settings\Temporary Internet Files\Content.IE5\FTQ74FZE\MC9000890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858585"/>
            <a:ext cx="1255491" cy="118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kralikova\Local Settings\Temporary Internet Files\Content.IE5\PFZGDH5D\MP90040010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194024"/>
            <a:ext cx="1548385" cy="1935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kralikova\Local Settings\Temporary Internet Files\Content.IE5\6T2ZBYFK\MP9004072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7914" y="4689268"/>
            <a:ext cx="1530817" cy="1020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kralikova\Local Settings\Temporary Internet Files\Content.IE5\MXU9UW40\MP9004277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1980" y="4690313"/>
            <a:ext cx="1002498" cy="1002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kralikova\Local Settings\Temporary Internet Files\Content.IE5\MXU9UW40\MP90022771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1598" y="5445224"/>
            <a:ext cx="1396752" cy="93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kralikova\Local Settings\Temporary Internet Files\Content.IE5\1HD52S4A\MC90036074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5368" y="5451019"/>
            <a:ext cx="860451" cy="925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kralikova\Local Settings\Temporary Internet Files\Content.IE5\MXU9UW40\MP90017503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6238" y="424173"/>
            <a:ext cx="1072716" cy="71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Documents and Settings\kralikova\Local Settings\Temporary Internet Files\Content.IE5\6T2ZBYFK\MP90017503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7440" y="439556"/>
            <a:ext cx="1099282" cy="73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Documents and Settings\kralikova\Local Settings\Temporary Internet Files\Content.IE5\GCNAKFL3\MC90039066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7247" y="408836"/>
            <a:ext cx="518465" cy="913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Documents and Settings\kralikova\Local Settings\Temporary Internet Files\Content.IE5\WNKZJOIU\MC900441298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4353" y="336367"/>
            <a:ext cx="942015" cy="94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Documents and Settings\kralikova\Local Settings\Temporary Internet Files\Content.IE5\6T2ZBYFK\MC900441302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0196" y="323922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081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ukázky  hry orchestru z CD.</a:t>
            </a:r>
            <a:endParaRPr lang="cs-CZ" dirty="0"/>
          </a:p>
        </p:txBody>
      </p:sp>
      <p:pic>
        <p:nvPicPr>
          <p:cNvPr id="4098" name="Picture 2" descr="C:\Documents and Settings\kralikova\Local Settings\Temporary Internet Files\Content.IE5\WNKZJOIU\MP9004095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29000"/>
            <a:ext cx="3384795" cy="2258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kralikova\Local Settings\Temporary Internet Files\Content.IE5\6T2ZBYFK\MP9004228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4304" y="3429000"/>
            <a:ext cx="3386463" cy="228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5877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Kapela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kapele hrají lidé , kteří mají jiné zaměstnání a hudbě se věnují spíše pro radost</a:t>
            </a:r>
          </a:p>
          <a:p>
            <a:r>
              <a:rPr lang="cs-CZ" dirty="0" smtClean="0"/>
              <a:t>Říká se jim amatéři</a:t>
            </a:r>
          </a:p>
          <a:p>
            <a:r>
              <a:rPr lang="cs-CZ" dirty="0" smtClean="0"/>
              <a:t>Také chtějí hrát dobře, ale zároveň je spojuje kamarádství</a:t>
            </a:r>
            <a:endParaRPr lang="cs-CZ" dirty="0"/>
          </a:p>
        </p:txBody>
      </p:sp>
      <p:pic>
        <p:nvPicPr>
          <p:cNvPr id="3074" name="Picture 2" descr="C:\Documents and Settings\kralikova\Local Settings\Temporary Internet Files\Content.IE5\MXU9UW40\MP9003998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81128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kralikova\Local Settings\Temporary Internet Files\Content.IE5\PFZGDH5D\MP9004000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88874"/>
            <a:ext cx="2389272" cy="1592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kralikova\Local Settings\Temporary Internet Files\Content.IE5\1HD52S4A\MC9002307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884227"/>
            <a:ext cx="2593731" cy="199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kralikova\Local Settings\Temporary Internet Files\Content.IE5\FTQ74FZE\MC9004336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0176"/>
            <a:ext cx="1561639" cy="1052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ralikova\Local Settings\Temporary Internet Files\Content.IE5\GCNAKFL3\MC9000889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4368" y="339540"/>
            <a:ext cx="1458363" cy="111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kralikova\Local Settings\Temporary Internet Files\Content.IE5\AERD0RH5\MC9000889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9768" y="228385"/>
            <a:ext cx="1281424" cy="1340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7015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Dechová kapela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98066"/>
            <a:ext cx="8229600" cy="4525963"/>
          </a:xfrm>
        </p:spPr>
        <p:txBody>
          <a:bodyPr/>
          <a:lstStyle/>
          <a:p>
            <a:r>
              <a:rPr lang="cs-CZ" dirty="0" smtClean="0"/>
              <a:t>Co znamená pojem dechová kapela?</a:t>
            </a:r>
          </a:p>
          <a:p>
            <a:r>
              <a:rPr lang="cs-CZ" dirty="0" smtClean="0"/>
              <a:t>Kdysi byla dechová kapela v každé vesnici</a:t>
            </a:r>
          </a:p>
          <a:p>
            <a:r>
              <a:rPr lang="cs-CZ" dirty="0" smtClean="0"/>
              <a:t>Hrála na svatbách, pohřbech, na tanečních zábavách,….</a:t>
            </a:r>
            <a:endParaRPr lang="cs-CZ" dirty="0"/>
          </a:p>
        </p:txBody>
      </p:sp>
      <p:pic>
        <p:nvPicPr>
          <p:cNvPr id="5122" name="Picture 2" descr="C:\Documents and Settings\kralikova\Local Settings\Temporary Internet Files\Content.IE5\1HD52S4A\MP9004089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251" y="3861048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kralikova\Local Settings\Temporary Internet Files\Content.IE5\FTQ74FZE\MP9004392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229200"/>
            <a:ext cx="1044456" cy="104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kralikova\Local Settings\Temporary Internet Files\Content.IE5\1HD52S4A\MC9001497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2146" y="3861048"/>
            <a:ext cx="2226260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kralikova\Local Settings\Temporary Internet Files\Content.IE5\GCNAKFL3\MP9004312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61048"/>
            <a:ext cx="1687073" cy="1687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kralikova\Local Settings\Temporary Internet Files\Content.IE5\WNKZJOIU\MC9000896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182346"/>
            <a:ext cx="1315036" cy="136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kralikova\Local Settings\Temporary Internet Files\Content.IE5\MXU9UW40\MC9000901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50932"/>
            <a:ext cx="1884485" cy="1406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kralikova\Local Settings\Temporary Internet Files\Content.IE5\MXU9UW40\MC9000901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6077" y="250932"/>
            <a:ext cx="1880982" cy="1403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67695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Dechová kapela</a:t>
            </a:r>
            <a:endParaRPr lang="cs-CZ" dirty="0"/>
          </a:p>
        </p:txBody>
      </p:sp>
      <p:pic>
        <p:nvPicPr>
          <p:cNvPr id="6146" name="Picture 2" descr="C:\Documents and Settings\kralikova\Local Settings\Temporary Internet Files\Content.IE5\MXU9UW40\MC900090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2656"/>
            <a:ext cx="1425021" cy="1063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dechové kapele hrají jen dechové </a:t>
            </a:r>
            <a:r>
              <a:rPr lang="cs-CZ" dirty="0" smtClean="0"/>
              <a:t>nástroje             </a:t>
            </a:r>
            <a:r>
              <a:rPr lang="cs-CZ" dirty="0" smtClean="0"/>
              <a:t>a bicí.</a:t>
            </a:r>
          </a:p>
          <a:p>
            <a:r>
              <a:rPr lang="cs-CZ" dirty="0" smtClean="0"/>
              <a:t>Poznej, </a:t>
            </a:r>
            <a:r>
              <a:rPr lang="cs-CZ" dirty="0" smtClean="0"/>
              <a:t>které?</a:t>
            </a:r>
            <a:endParaRPr lang="cs-CZ" dirty="0"/>
          </a:p>
        </p:txBody>
      </p:sp>
      <p:pic>
        <p:nvPicPr>
          <p:cNvPr id="6148" name="Picture 4" descr="C:\Documents and Settings\kralikova\Local Settings\Temporary Internet Files\Content.IE5\MXU9UW40\MC900090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9966"/>
            <a:ext cx="1498492" cy="1118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kralikova\Local Settings\Temporary Internet Files\Content.IE5\1HD52S4A\MP9001750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8001" y="3284984"/>
            <a:ext cx="2368860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kralikova\Local Settings\Temporary Internet Files\Content.IE5\1HD52S4A\MP9003827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8196" y="2204864"/>
            <a:ext cx="1720223" cy="24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kralikova\Local Settings\Temporary Internet Files\Content.IE5\FTQ74FZE\MC9003793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0728" y="2215629"/>
            <a:ext cx="1805940" cy="185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Documents and Settings\kralikova\Local Settings\Temporary Internet Files\Content.IE5\PFZGDH5D\MP9003827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5013176"/>
            <a:ext cx="2296554" cy="164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Documents and Settings\kralikova\Local Settings\Temporary Internet Files\Content.IE5\1HD52S4A\MP9003156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8196" y="5002948"/>
            <a:ext cx="2226768" cy="158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Documents and Settings\kralikova\Local Settings\Temporary Internet Files\Content.IE5\GCNAKFL3\MC90030363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653263"/>
            <a:ext cx="1418580" cy="146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Documents and Settings\kralikova\Local Settings\Temporary Internet Files\Content.IE5\6T2ZBYFK\MC9000891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565" y="4864224"/>
            <a:ext cx="1794053" cy="157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775209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ukázky hry dechové kapely</a:t>
            </a:r>
          </a:p>
          <a:p>
            <a:r>
              <a:rPr lang="cs-CZ" dirty="0" smtClean="0"/>
              <a:t>Zpěv písní v lidovém tónu:</a:t>
            </a:r>
          </a:p>
          <a:p>
            <a:r>
              <a:rPr lang="cs-CZ" dirty="0" smtClean="0"/>
              <a:t>Např.,, Já jsem muzikant “</a:t>
            </a:r>
          </a:p>
          <a:p>
            <a:r>
              <a:rPr lang="cs-CZ" dirty="0"/>
              <a:t> </a:t>
            </a:r>
            <a:r>
              <a:rPr lang="cs-CZ" dirty="0" smtClean="0"/>
              <a:t>         ,,</a:t>
            </a:r>
            <a:r>
              <a:rPr lang="cs-CZ" dirty="0" err="1" smtClean="0"/>
              <a:t>Beskyde</a:t>
            </a:r>
            <a:r>
              <a:rPr lang="cs-CZ" dirty="0" smtClean="0"/>
              <a:t>, </a:t>
            </a:r>
            <a:r>
              <a:rPr lang="cs-CZ" dirty="0" err="1" smtClean="0"/>
              <a:t>Beskyde</a:t>
            </a:r>
            <a:r>
              <a:rPr lang="cs-CZ" dirty="0" smtClean="0"/>
              <a:t>“</a:t>
            </a:r>
          </a:p>
          <a:p>
            <a:r>
              <a:rPr lang="cs-CZ" dirty="0"/>
              <a:t> </a:t>
            </a:r>
            <a:r>
              <a:rPr lang="cs-CZ" dirty="0" smtClean="0"/>
              <a:t>         ,, Já do lesa nepojedu“</a:t>
            </a:r>
            <a:endParaRPr lang="cs-CZ" dirty="0"/>
          </a:p>
        </p:txBody>
      </p:sp>
      <p:pic>
        <p:nvPicPr>
          <p:cNvPr id="7170" name="Picture 2" descr="C:\Documents and Settings\kralikova\Local Settings\Temporary Internet Files\Content.IE5\MXU9UW40\MC90009014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80215"/>
            <a:ext cx="2800775" cy="208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kralikova\Local Settings\Temporary Internet Files\Content.IE5\WNKZJOIU\MC9002375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56568"/>
            <a:ext cx="2587782" cy="2055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kralikova\Local Settings\Temporary Internet Files\Content.IE5\6T2ZBYFK\MC9002314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4472" y="4489716"/>
            <a:ext cx="2228561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kralikova\Local Settings\Temporary Internet Files\Content.IE5\FTQ74FZE\MC9002933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941168"/>
            <a:ext cx="1791310" cy="1313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kralikova\Local Settings\Temporary Internet Files\Content.IE5\WNKZJOIU\MC90044039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6362" y="4605638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51213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1498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280</Words>
  <Application>Microsoft Office PowerPoint</Application>
  <PresentationFormat>Předvádění na obrazovce (4:3)</PresentationFormat>
  <Paragraphs>36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ORCHESTR A KAPELA</vt:lpstr>
      <vt:lpstr>Jaký je rozdíl mezi a orchestrem                     a kapelou?</vt:lpstr>
      <vt:lpstr>Snímek 5</vt:lpstr>
      <vt:lpstr>Snímek 6</vt:lpstr>
      <vt:lpstr>Kapela</vt:lpstr>
      <vt:lpstr> Dechová kapela</vt:lpstr>
      <vt:lpstr>Dechová kapela</vt:lpstr>
      <vt:lpstr>Snímek 10</vt:lpstr>
      <vt:lpstr>Zdroje</vt:lpstr>
    </vt:vector>
  </TitlesOfParts>
  <Company>Mateřská škola a základní 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kralikova</dc:creator>
  <cp:lastModifiedBy>Dum</cp:lastModifiedBy>
  <cp:revision>17</cp:revision>
  <dcterms:created xsi:type="dcterms:W3CDTF">2013-03-10T03:51:31Z</dcterms:created>
  <dcterms:modified xsi:type="dcterms:W3CDTF">2013-03-26T11:34:55Z</dcterms:modified>
</cp:coreProperties>
</file>