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VY_32_INOVACE_11/18_Velikonoce -zvyky, tradice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Velikonoce – zvyky, tradice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85D447-D2A8-40DF-8CF5-1E8EC7193F4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A2D866-C3F7-44CE-AF5D-2F7653D34F3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5E0D5D-A260-4DF5-B90C-ED555B46C347}" type="presOf" srcId="{D1D4F407-5343-4D3F-B5B9-D407B03CAEB4}" destId="{D005CE8C-CC26-4C3E-AC11-E15060ECD759}" srcOrd="0" destOrd="0" presId="urn:microsoft.com/office/officeart/2005/8/layout/target3"/>
    <dgm:cxn modelId="{4556FE9B-06A0-4675-A5A0-A561D939953B}" type="presOf" srcId="{D8197B8C-B260-4A16-BDF4-0947B075E274}" destId="{25B08C86-7E15-44DC-BE7F-FFB55DD49D12}" srcOrd="0" destOrd="0" presId="urn:microsoft.com/office/officeart/2005/8/layout/target3"/>
    <dgm:cxn modelId="{95E6770B-7900-41A9-8278-48A8EABD0B65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083F140-1339-4E57-BB41-8A708FE232A7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8B2EE7F-B882-4767-B438-31E653EB82B8}" type="presOf" srcId="{757F3AB3-0718-4624-B441-E567A8F0AB56}" destId="{333A1088-737F-45CB-B68E-254E46348037}" srcOrd="0" destOrd="0" presId="urn:microsoft.com/office/officeart/2005/8/layout/target3"/>
    <dgm:cxn modelId="{D46F1C6B-BCFC-43CA-9F7F-2BBEE4A0A845}" type="presOf" srcId="{D1B46980-6531-4606-95E6-44980827E919}" destId="{2BE915AB-18AA-4053-B92C-3BFC9ED204BB}" srcOrd="1" destOrd="0" presId="urn:microsoft.com/office/officeart/2005/8/layout/target3"/>
    <dgm:cxn modelId="{BB507534-EAE2-44E6-91AF-53351C72DCEE}" type="presOf" srcId="{D1B46980-6531-4606-95E6-44980827E919}" destId="{6140AFEC-043D-4C43-A2F9-D0F5331DF3A3}" srcOrd="0" destOrd="0" presId="urn:microsoft.com/office/officeart/2005/8/layout/target3"/>
    <dgm:cxn modelId="{BFF0EDD6-B4A9-4F41-BF4E-18DE7EF0B545}" type="presOf" srcId="{D8197B8C-B260-4A16-BDF4-0947B075E274}" destId="{5A5FFA88-C948-4069-8E93-59FA12366E83}" srcOrd="1" destOrd="0" presId="urn:microsoft.com/office/officeart/2005/8/layout/target3"/>
    <dgm:cxn modelId="{808B0028-0710-4880-A191-4C6D26B4390A}" type="presOf" srcId="{4C35D32F-0EAB-4CD7-82EE-45574DC2A586}" destId="{8BEBB6EC-1DAA-4CAC-8A25-BC0FCBD5DBD5}" srcOrd="0" destOrd="0" presId="urn:microsoft.com/office/officeart/2005/8/layout/target3"/>
    <dgm:cxn modelId="{8FE6B484-3514-42E7-B036-224DEAE220F3}" type="presParOf" srcId="{333A1088-737F-45CB-B68E-254E46348037}" destId="{F5ABB229-8D3B-4694-996A-96F23CF14429}" srcOrd="0" destOrd="0" presId="urn:microsoft.com/office/officeart/2005/8/layout/target3"/>
    <dgm:cxn modelId="{A1A0A3FF-F348-4453-9802-0E305927A3DF}" type="presParOf" srcId="{333A1088-737F-45CB-B68E-254E46348037}" destId="{F41139FD-01EE-4571-8B17-4FB00FC51163}" srcOrd="1" destOrd="0" presId="urn:microsoft.com/office/officeart/2005/8/layout/target3"/>
    <dgm:cxn modelId="{0196CF0E-75CE-48C0-9E90-9D5CCC09A998}" type="presParOf" srcId="{333A1088-737F-45CB-B68E-254E46348037}" destId="{D005CE8C-CC26-4C3E-AC11-E15060ECD759}" srcOrd="2" destOrd="0" presId="urn:microsoft.com/office/officeart/2005/8/layout/target3"/>
    <dgm:cxn modelId="{05EAA014-5810-4D1F-BEC7-99DFEE77123F}" type="presParOf" srcId="{333A1088-737F-45CB-B68E-254E46348037}" destId="{2C702D82-9B77-49B7-9568-BB8EB47C3372}" srcOrd="3" destOrd="0" presId="urn:microsoft.com/office/officeart/2005/8/layout/target3"/>
    <dgm:cxn modelId="{E3D8A2C5-F98A-490A-8015-76A84E19EA6E}" type="presParOf" srcId="{333A1088-737F-45CB-B68E-254E46348037}" destId="{A52A0455-90FF-4808-ABD0-F02540D31D5A}" srcOrd="4" destOrd="0" presId="urn:microsoft.com/office/officeart/2005/8/layout/target3"/>
    <dgm:cxn modelId="{DA297C3D-2382-4A3C-AE23-522ACA04A803}" type="presParOf" srcId="{333A1088-737F-45CB-B68E-254E46348037}" destId="{6140AFEC-043D-4C43-A2F9-D0F5331DF3A3}" srcOrd="5" destOrd="0" presId="urn:microsoft.com/office/officeart/2005/8/layout/target3"/>
    <dgm:cxn modelId="{D1A74A46-C9AC-471E-A3DA-AFCB769223FE}" type="presParOf" srcId="{333A1088-737F-45CB-B68E-254E46348037}" destId="{9358AC05-5D7D-4327-9F80-1AD486AEA664}" srcOrd="6" destOrd="0" presId="urn:microsoft.com/office/officeart/2005/8/layout/target3"/>
    <dgm:cxn modelId="{911D1098-7DF6-473D-9E1E-34AE0A87FA36}" type="presParOf" srcId="{333A1088-737F-45CB-B68E-254E46348037}" destId="{313FC574-E1CD-4FB4-B054-0B805CE0447D}" srcOrd="7" destOrd="0" presId="urn:microsoft.com/office/officeart/2005/8/layout/target3"/>
    <dgm:cxn modelId="{800C2A32-7F9F-4F1A-89AA-DC5F5D6BA34B}" type="presParOf" srcId="{333A1088-737F-45CB-B68E-254E46348037}" destId="{619D679B-A015-4ECF-8348-D1034C574F40}" srcOrd="8" destOrd="0" presId="urn:microsoft.com/office/officeart/2005/8/layout/target3"/>
    <dgm:cxn modelId="{8626B85F-DFC2-4330-8618-50AB8DFA0655}" type="presParOf" srcId="{333A1088-737F-45CB-B68E-254E46348037}" destId="{322283A8-4A27-4CDA-BAE3-F381106A9174}" srcOrd="9" destOrd="0" presId="urn:microsoft.com/office/officeart/2005/8/layout/target3"/>
    <dgm:cxn modelId="{52B95C07-4A4D-44D8-9F9C-5CB8237B4EB2}" type="presParOf" srcId="{333A1088-737F-45CB-B68E-254E46348037}" destId="{FFC9F71D-1B4F-4AD9-A4A6-86ADEFC8AF5C}" srcOrd="10" destOrd="0" presId="urn:microsoft.com/office/officeart/2005/8/layout/target3"/>
    <dgm:cxn modelId="{6BD6F74B-47F7-4CBF-9F5D-D488D44C0C6D}" type="presParOf" srcId="{333A1088-737F-45CB-B68E-254E46348037}" destId="{25B08C86-7E15-44DC-BE7F-FFB55DD49D12}" srcOrd="11" destOrd="0" presId="urn:microsoft.com/office/officeart/2005/8/layout/target3"/>
    <dgm:cxn modelId="{42073CC1-2EDD-4AFE-9478-BE52D4644622}" type="presParOf" srcId="{333A1088-737F-45CB-B68E-254E46348037}" destId="{76644BE8-9D7C-4C09-B250-3D10AF48CBB7}" srcOrd="12" destOrd="0" presId="urn:microsoft.com/office/officeart/2005/8/layout/target3"/>
    <dgm:cxn modelId="{08021AF5-97D0-4D51-8882-0ABD56F68091}" type="presParOf" srcId="{333A1088-737F-45CB-B68E-254E46348037}" destId="{EE85B701-7295-41C0-BA7A-34D3756A2AE6}" srcOrd="13" destOrd="0" presId="urn:microsoft.com/office/officeart/2005/8/layout/target3"/>
    <dgm:cxn modelId="{91A36DD4-68D0-40FB-8356-99635E4AA816}" type="presParOf" srcId="{333A1088-737F-45CB-B68E-254E46348037}" destId="{8BEBB6EC-1DAA-4CAC-8A25-BC0FCBD5DBD5}" srcOrd="14" destOrd="0" presId="urn:microsoft.com/office/officeart/2005/8/layout/target3"/>
    <dgm:cxn modelId="{0C2CC22F-3947-4B02-8102-791AA711090F}" type="presParOf" srcId="{333A1088-737F-45CB-B68E-254E46348037}" destId="{AED2198E-93D5-4001-81B4-73124B309672}" srcOrd="15" destOrd="0" presId="urn:microsoft.com/office/officeart/2005/8/layout/target3"/>
    <dgm:cxn modelId="{DAE40403-F58C-459F-B6C4-9DA039B79DF9}" type="presParOf" srcId="{333A1088-737F-45CB-B68E-254E46348037}" destId="{2BE915AB-18AA-4053-B92C-3BFC9ED204BB}" srcOrd="16" destOrd="0" presId="urn:microsoft.com/office/officeart/2005/8/layout/target3"/>
    <dgm:cxn modelId="{EDC84127-BC9A-43F3-B821-D4BD4E7C68BA}" type="presParOf" srcId="{333A1088-737F-45CB-B68E-254E46348037}" destId="{6BB5E863-4638-4E1D-BFDE-399D028AC4ED}" srcOrd="17" destOrd="0" presId="urn:microsoft.com/office/officeart/2005/8/layout/target3"/>
    <dgm:cxn modelId="{3200E039-9781-4CE7-8E37-234C04033B8C}" type="presParOf" srcId="{333A1088-737F-45CB-B68E-254E46348037}" destId="{5A5FFA88-C948-4069-8E93-59FA12366E83}" srcOrd="18" destOrd="0" presId="urn:microsoft.com/office/officeart/2005/8/layout/target3"/>
    <dgm:cxn modelId="{4D703C61-0260-4F40-B204-D07133A85CD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VY_32_INOVACE_11/18_Velikonoce -zvyky, tradice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Velikonoce – zvyky, tradice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5C73B-6410-42D1-84EF-201091892E7E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C15C43-7246-460F-8AE1-973659B404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75805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454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3089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7276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925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4328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0140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1864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9492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6166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589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5037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8F877-AB9C-43D6-B8AF-8EA46A5E889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E8AA5-055C-435A-A62B-35F8149E3A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5065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wmf"/><Relationship Id="rId4" Type="http://schemas.openxmlformats.org/officeDocument/2006/relationships/image" Target="../media/image3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wmf"/><Relationship Id="rId7" Type="http://schemas.openxmlformats.org/officeDocument/2006/relationships/image" Target="../media/image43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wmf"/><Relationship Id="rId5" Type="http://schemas.openxmlformats.org/officeDocument/2006/relationships/image" Target="../media/image41.jpeg"/><Relationship Id="rId10" Type="http://schemas.openxmlformats.org/officeDocument/2006/relationships/image" Target="../media/image46.wmf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7" Type="http://schemas.openxmlformats.org/officeDocument/2006/relationships/image" Target="../media/image52.wm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wmf"/><Relationship Id="rId5" Type="http://schemas.openxmlformats.org/officeDocument/2006/relationships/image" Target="../media/image50.wmf"/><Relationship Id="rId4" Type="http://schemas.openxmlformats.org/officeDocument/2006/relationships/image" Target="../media/image4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442467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výuku hudební výchovy pro žáky speciálních tříd, pro práci </a:t>
            </a:r>
            <a:r>
              <a:rPr lang="cs-CZ" dirty="0" smtClean="0"/>
              <a:t>                            na </a:t>
            </a:r>
            <a:r>
              <a:rPr lang="cs-CZ" dirty="0" smtClean="0"/>
              <a:t>interaktivní tabuli</a:t>
            </a:r>
          </a:p>
          <a:p>
            <a:r>
              <a:rPr lang="cs-CZ" dirty="0" smtClean="0"/>
              <a:t>Doba vzniku listopad 2012</a:t>
            </a:r>
          </a:p>
          <a:p>
            <a:r>
              <a:rPr lang="cs-CZ" dirty="0" smtClean="0"/>
              <a:t>Ověřeno 15. 3. 2013</a:t>
            </a:r>
          </a:p>
          <a:p>
            <a:r>
              <a:rPr lang="cs-CZ" dirty="0" smtClean="0"/>
              <a:t>Žáci na téma radostně reagovali, rádi zpívali </a:t>
            </a:r>
            <a:r>
              <a:rPr lang="cs-CZ" dirty="0" smtClean="0"/>
              <a:t>                 a </a:t>
            </a:r>
            <a:r>
              <a:rPr lang="cs-CZ" dirty="0" smtClean="0"/>
              <a:t>projevovali zájem o nové informace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VELIKONOCE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Zvyky a tradice před Velikonocemi</a:t>
            </a:r>
            <a:endParaRPr lang="cs-CZ" dirty="0"/>
          </a:p>
        </p:txBody>
      </p:sp>
      <p:pic>
        <p:nvPicPr>
          <p:cNvPr id="1026" name="Picture 2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97152"/>
            <a:ext cx="1269868" cy="1163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863154"/>
            <a:ext cx="1197860" cy="109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269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POSLEDNÍ TÝDEN </a:t>
            </a:r>
            <a:r>
              <a:rPr lang="cs-CZ" dirty="0" smtClean="0"/>
              <a:t>                                       PŘED </a:t>
            </a:r>
            <a:r>
              <a:rPr lang="cs-CZ" dirty="0" smtClean="0"/>
              <a:t>VELIKONOCEMI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Zelený čtvrtek – připravuje se jídlo ze zelené zeleniny – ze špenátu, z kopřivy, aby byl člověk po celý rok zdravý</a:t>
            </a:r>
            <a:endParaRPr lang="cs-CZ" dirty="0"/>
          </a:p>
        </p:txBody>
      </p:sp>
      <p:pic>
        <p:nvPicPr>
          <p:cNvPr id="2053" name="Picture 5" descr="C:\Documents and Settings\kralikova\Local Settings\Temporary Internet Files\Content.IE5\AERD0RH5\MP9004005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12976"/>
            <a:ext cx="2260372" cy="2826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Documents and Settings\kralikova\Local Settings\Temporary Internet Files\Content.IE5\MXU9UW40\MC900237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507022"/>
            <a:ext cx="2227465" cy="223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Documents and Settings\kralikova\Local Settings\Temporary Internet Files\Content.IE5\PFZGDH5D\MM900236415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641471"/>
            <a:ext cx="1352922" cy="182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41865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Zelený čtvrtek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tento den přestaly zvonit v kostelech zvony</a:t>
            </a:r>
          </a:p>
          <a:p>
            <a:r>
              <a:rPr lang="cs-CZ" dirty="0" smtClean="0"/>
              <a:t>Zvonce byly odebrány i ovečkám i kravám, které se pásly na pastvě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WNKZJOIU\MC900200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6479" y="188640"/>
            <a:ext cx="1115517" cy="124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kralikova\Local Settings\Temporary Internet Files\Content.IE5\1HD52S4A\MC900412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4318" y="3429000"/>
            <a:ext cx="3188582" cy="230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PFZGDH5D\MC9002873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1218" y="3429000"/>
            <a:ext cx="2863402" cy="230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ralikova\Local Settings\Temporary Internet Files\Content.IE5\1HD52S4A\MC9002005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110386" cy="1238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2963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Zpěv písní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,, Pásla ovečky “</a:t>
            </a:r>
          </a:p>
          <a:p>
            <a:r>
              <a:rPr lang="cs-CZ" dirty="0" smtClean="0"/>
              <a:t>,, Běžela ovečka “</a:t>
            </a:r>
          </a:p>
          <a:p>
            <a:r>
              <a:rPr lang="cs-CZ" dirty="0" smtClean="0"/>
              <a:t>PH ,, Pásla ovečky “</a:t>
            </a:r>
          </a:p>
          <a:p>
            <a:r>
              <a:rPr lang="cs-CZ" dirty="0" smtClean="0"/>
              <a:t>PH ,, Na ovečky a vlka “</a:t>
            </a:r>
            <a:endParaRPr lang="cs-CZ" dirty="0"/>
          </a:p>
        </p:txBody>
      </p:sp>
      <p:pic>
        <p:nvPicPr>
          <p:cNvPr id="4098" name="Picture 2" descr="C:\Documents and Settings\kralikova\Local Settings\Temporary Internet Files\Content.IE5\MXU9UW40\MP900262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7795" y="1750516"/>
            <a:ext cx="2651071" cy="176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ralikova\Local Settings\Temporary Internet Files\Content.IE5\6T2ZBYFK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919323"/>
            <a:ext cx="1284502" cy="993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ralikova\Local Settings\Temporary Internet Files\Content.IE5\MXU9UW40\MP9004278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1590" y="3744883"/>
            <a:ext cx="1573566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kralikova\Local Settings\Temporary Internet Files\Content.IE5\PFZGDH5D\MC9003362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0252" y="4797151"/>
            <a:ext cx="1126658" cy="109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kralikova\Local Settings\Temporary Internet Files\Content.IE5\WNKZJOIU\MC9001923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49417"/>
            <a:ext cx="2191778" cy="2144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686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Zvyky na vesnicích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Místo zvuku zvonů bylo slyšet zvuky klapaček </a:t>
            </a:r>
            <a:r>
              <a:rPr lang="cs-CZ" smtClean="0"/>
              <a:t>a </a:t>
            </a:r>
            <a:r>
              <a:rPr lang="cs-CZ" smtClean="0"/>
              <a:t>řehtaček </a:t>
            </a:r>
            <a:r>
              <a:rPr lang="cs-CZ" dirty="0" smtClean="0"/>
              <a:t>– mladí chlapci chodili po vesnici od domu k domu, vybírali vajíčka a </a:t>
            </a:r>
            <a:r>
              <a:rPr lang="cs-CZ" dirty="0" smtClean="0"/>
              <a:t>peníze,              o </a:t>
            </a:r>
            <a:r>
              <a:rPr lang="cs-CZ" dirty="0" smtClean="0"/>
              <a:t>které se potom spravedlivě podělili</a:t>
            </a:r>
            <a:endParaRPr lang="cs-CZ" dirty="0"/>
          </a:p>
        </p:txBody>
      </p:sp>
      <p:pic>
        <p:nvPicPr>
          <p:cNvPr id="5125" name="Picture 5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46482"/>
            <a:ext cx="2054858" cy="2056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kralikova\Local Settings\Temporary Internet Files\Content.IE5\AERD0RH5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717586"/>
            <a:ext cx="873178" cy="113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kralikova\Local Settings\Temporary Internet Files\Content.IE5\AERD0RH5\MP9004465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93962"/>
            <a:ext cx="962603" cy="124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kralikova\Local Settings\Temporary Internet Files\Content.IE5\WNKZJOIU\MP9004465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5714" y="5087759"/>
            <a:ext cx="812949" cy="105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kralikova\Local Settings\Temporary Internet Files\Content.IE5\PFZGDH5D\MP9004491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159769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Documents and Settings\kralikova\Local Settings\Temporary Internet Files\Content.IE5\FTQ74FZE\MP9004337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351555"/>
            <a:ext cx="1128997" cy="84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2702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pátek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den hlubokého smutku – byl ukřižován Ježíš Kristus</a:t>
            </a:r>
          </a:p>
          <a:p>
            <a:r>
              <a:rPr lang="cs-CZ" dirty="0" smtClean="0"/>
              <a:t>V kostelech se zpívá a modlí</a:t>
            </a:r>
          </a:p>
          <a:p>
            <a:r>
              <a:rPr lang="cs-CZ" dirty="0" smtClean="0"/>
              <a:t>Doma se nesmí prát prádlo, hýbat se zemí</a:t>
            </a:r>
          </a:p>
          <a:p>
            <a:r>
              <a:rPr lang="cs-CZ" dirty="0" smtClean="0"/>
              <a:t>Věřilo se, že se skály otevírají a vydávají své poklady</a:t>
            </a:r>
            <a:endParaRPr lang="cs-CZ" dirty="0"/>
          </a:p>
        </p:txBody>
      </p:sp>
      <p:pic>
        <p:nvPicPr>
          <p:cNvPr id="6146" name="Picture 2" descr="C:\Documents and Settings\kralikova\Local Settings\Temporary Internet Files\Content.IE5\GCNAKFL3\MC900057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581128"/>
            <a:ext cx="1023492" cy="1570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kralikova\Local Settings\Temporary Internet Files\Content.IE5\WNKZJOIU\MP9003994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65523"/>
            <a:ext cx="1128184" cy="169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kralikova\Local Settings\Temporary Internet Files\Content.IE5\MXU9UW40\MC90044171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53440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134908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Bílá sobota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Zapaluje se velikonoční svíčka</a:t>
            </a:r>
          </a:p>
          <a:p>
            <a:r>
              <a:rPr lang="cs-CZ" dirty="0" smtClean="0"/>
              <a:t>V sobotu zase začnou v kostelích znít zvony</a:t>
            </a:r>
            <a:endParaRPr lang="cs-CZ" dirty="0"/>
          </a:p>
        </p:txBody>
      </p:sp>
      <p:pic>
        <p:nvPicPr>
          <p:cNvPr id="7170" name="Picture 2" descr="C:\Documents and Settings\kralikova\Local Settings\Temporary Internet Files\Content.IE5\GCNAKFL3\MP9004100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52936"/>
            <a:ext cx="2424083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kralikova\Local Settings\Temporary Internet Files\Content.IE5\AERD0RH5\MC9003536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7818" y="3189570"/>
            <a:ext cx="2576042" cy="297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kralikova\Local Settings\Temporary Internet Files\Content.IE5\WNKZJOIU\MC90044179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189570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kralikova\Local Settings\Temporary Internet Files\Content.IE5\WNKZJOIU\MC90044179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63860" y="4509120"/>
            <a:ext cx="900020" cy="900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5672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neděle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Vrcholí velikonoční svátky</a:t>
            </a:r>
          </a:p>
          <a:p>
            <a:r>
              <a:rPr lang="cs-CZ" dirty="0" smtClean="0"/>
              <a:t>Ježíš vstal z mrtvých</a:t>
            </a:r>
            <a:endParaRPr lang="cs-CZ" dirty="0"/>
          </a:p>
        </p:txBody>
      </p:sp>
      <p:pic>
        <p:nvPicPr>
          <p:cNvPr id="8194" name="Picture 2" descr="C:\Documents and Settings\kralikova\Local Settings\Temporary Internet Files\Content.IE5\PFZGDH5D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0375" y="2498509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kralikova\Local Settings\Temporary Internet Files\Content.IE5\PFZGDH5D\MP9003829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2847" y="1750622"/>
            <a:ext cx="1411617" cy="19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Documents and Settings\kralikova\Local Settings\Temporary Internet Files\Content.IE5\1HD52S4A\MP9003996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2685" y="4149080"/>
            <a:ext cx="1464180" cy="183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Documents and Settings\kralikova\Local Settings\Temporary Internet Files\Content.IE5\PFZGDH5D\MP9004227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2847" y="4526767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Documents and Settings\kralikova\Local Settings\Temporary Internet Files\Content.IE5\1HD52S4A\MP9004464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87997"/>
            <a:ext cx="1007619" cy="1552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Documents and Settings\kralikova\Local Settings\Temporary Internet Files\Content.IE5\GCNAKFL3\MC9004261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9745" y="3044047"/>
            <a:ext cx="2175648" cy="296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9069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pondělí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Chlapci obcházejí domy s pomlázkou spletenou z vrbového proutí a ozdobenou barevnými stuhami</a:t>
            </a:r>
          </a:p>
          <a:p>
            <a:r>
              <a:rPr lang="cs-CZ" dirty="0" smtClean="0"/>
              <a:t>Šlehají  s ní dívky, aby byly zdravé, veselé</a:t>
            </a:r>
          </a:p>
          <a:p>
            <a:r>
              <a:rPr lang="cs-CZ" dirty="0" smtClean="0"/>
              <a:t>Za odměnu dostanou malované vajíčko</a:t>
            </a:r>
            <a:endParaRPr lang="cs-CZ" dirty="0"/>
          </a:p>
        </p:txBody>
      </p:sp>
      <p:pic>
        <p:nvPicPr>
          <p:cNvPr id="9218" name="Picture 2" descr="C:\Documents and Settings\kralikova\Local Settings\Temporary Internet Files\Content.IE5\FTQ74FZE\MP9004465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6396" y="332656"/>
            <a:ext cx="733467" cy="94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Documents and Settings\kralikova\Local Settings\Temporary Internet Files\Content.IE5\PFZGDH5D\MC9004447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1128"/>
            <a:ext cx="1110247" cy="1437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Documents and Settings\kralikova\Local Settings\Temporary Internet Files\Content.IE5\1HD52S4A\MC9004447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616092"/>
            <a:ext cx="1056246" cy="136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Documents and Settings\kralikova\Local Settings\Temporary Internet Files\Content.IE5\GCNAKFL3\MC9004115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26346"/>
            <a:ext cx="1252215" cy="126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Documents and Settings\kralikova\Local Settings\Temporary Internet Files\Content.IE5\GCNAKFL3\MP9004117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4912" y="4580096"/>
            <a:ext cx="1101988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3294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Zelený strom, </a:t>
            </a:r>
            <a:r>
              <a:rPr lang="cs-CZ" dirty="0" smtClean="0"/>
              <a:t>pomlázka</a:t>
            </a:r>
            <a:endParaRPr lang="cs-CZ" dirty="0" smtClean="0"/>
          </a:p>
          <a:p>
            <a:r>
              <a:rPr lang="cs-CZ" dirty="0" smtClean="0"/>
              <a:t>Červené jablko</a:t>
            </a:r>
          </a:p>
          <a:p>
            <a:r>
              <a:rPr lang="cs-CZ" dirty="0" smtClean="0"/>
              <a:t>Ořechy, hrách, čočka</a:t>
            </a:r>
          </a:p>
          <a:p>
            <a:r>
              <a:rPr lang="cs-CZ" dirty="0" smtClean="0"/>
              <a:t>Vajíčko, zajíček, beránek</a:t>
            </a:r>
          </a:p>
          <a:p>
            <a:r>
              <a:rPr lang="cs-CZ" dirty="0" smtClean="0"/>
              <a:t>Černá a bílá barva</a:t>
            </a:r>
            <a:endParaRPr lang="cs-CZ" dirty="0"/>
          </a:p>
        </p:txBody>
      </p:sp>
      <p:pic>
        <p:nvPicPr>
          <p:cNvPr id="10243" name="Picture 3" descr="C:\Documents and Settings\kralikova\Local Settings\Temporary Internet Files\Content.IE5\6T2ZBYFK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9969" y="1916832"/>
            <a:ext cx="1493215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Documents and Settings\kralikova\Local Settings\Temporary Internet Files\Content.IE5\MXU9UW40\MC9001933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129181"/>
            <a:ext cx="868462" cy="1473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Documents and Settings\kralikova\Local Settings\Temporary Internet Files\Content.IE5\GCNAKFL3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5313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Documents and Settings\kralikova\Local Settings\Temporary Internet Files\Content.IE5\1HD52S4A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38936"/>
            <a:ext cx="1371875" cy="91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Documents and Settings\kralikova\Local Settings\Temporary Internet Files\Content.IE5\PFZGDH5D\MC9004103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86270"/>
            <a:ext cx="1187773" cy="131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Documents and Settings\kralikova\Local Settings\Temporary Internet Files\Content.IE5\6T2ZBYFK\MC9000278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1358" y="3946580"/>
            <a:ext cx="943239" cy="132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C:\Documents and Settings\kralikova\Local Settings\Temporary Internet Files\Content.IE5\AERD0RH5\MC900441601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8376" y="4919406"/>
            <a:ext cx="1126127" cy="1049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3" name="Picture 13" descr="C:\Documents and Settings\kralikova\Local Settings\Temporary Internet Files\Content.IE5\MXU9UW40\MC9004416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4503" y="5130655"/>
            <a:ext cx="825397" cy="838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C:\Documents and Settings\kralikova\Local Settings\Temporary Internet Files\Content.IE5\FTQ74FZE\MC9004379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5359" y="4048366"/>
            <a:ext cx="2098952" cy="54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41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Velikonoční písně, říkadla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Píseň: ,, Naše černá slepička“</a:t>
            </a:r>
          </a:p>
          <a:p>
            <a:r>
              <a:rPr lang="cs-CZ" dirty="0" smtClean="0"/>
              <a:t>Říkadlo: ,, Hody, hody, doprovody, dejte vejce malovaný, </a:t>
            </a:r>
            <a:r>
              <a:rPr lang="cs-CZ" dirty="0" smtClean="0"/>
              <a:t>nedáte-li </a:t>
            </a:r>
            <a:r>
              <a:rPr lang="cs-CZ" dirty="0" smtClean="0"/>
              <a:t>malovaný, dejte aspoň bílý, slepička vám snese jiný.“</a:t>
            </a:r>
            <a:endParaRPr lang="cs-CZ" dirty="0"/>
          </a:p>
        </p:txBody>
      </p:sp>
      <p:pic>
        <p:nvPicPr>
          <p:cNvPr id="11266" name="Picture 2" descr="C:\Documents and Settings\kralikova\Local Settings\Temporary Internet Files\Content.IE5\1HD52S4A\MC900329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49080"/>
            <a:ext cx="1424412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Documents and Settings\kralikova\Local Settings\Temporary Internet Files\Content.IE5\1HD52S4A\MC9000341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2666" y="4025996"/>
            <a:ext cx="1876058" cy="1878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Documents and Settings\kralikova\Local Settings\Temporary Internet Files\Content.IE5\FTQ74FZE\MP9004465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2770" y="476672"/>
            <a:ext cx="711907" cy="92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Documents and Settings\kralikova\Local Settings\Temporary Internet Files\Content.IE5\1HD52S4A\MC9003799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2565" y="5237186"/>
            <a:ext cx="751363" cy="75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Documents and Settings\kralikova\Local Settings\Temporary Internet Files\Content.IE5\6T2ZBYFK\MC9003361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39011"/>
            <a:ext cx="1729376" cy="2252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C:\Documents and Settings\kralikova\Local Settings\Temporary Internet Files\Content.IE5\1HD52S4A\MC9003916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871881" cy="91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0199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16364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357</Words>
  <Application>Microsoft Office PowerPoint</Application>
  <PresentationFormat>Předvádění na obrazovce (4:3)</PresentationFormat>
  <Paragraphs>51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</vt:lpstr>
      <vt:lpstr>VELIKONOCE </vt:lpstr>
      <vt:lpstr>POSLEDNÍ TÝDEN                                        PŘED VELIKONOCEMI</vt:lpstr>
      <vt:lpstr>Zelený čtvrtek</vt:lpstr>
      <vt:lpstr>Zpěv písní</vt:lpstr>
      <vt:lpstr>Zvyky na vesnicích</vt:lpstr>
      <vt:lpstr>Velký pátek</vt:lpstr>
      <vt:lpstr>Bílá sobota</vt:lpstr>
      <vt:lpstr>Velikonoční neděle</vt:lpstr>
      <vt:lpstr>Velikonoční pondělí</vt:lpstr>
      <vt:lpstr>Velikonoční symboly</vt:lpstr>
      <vt:lpstr>Velikonoční písně, říkadla</vt:lpstr>
      <vt:lpstr>Zdroje</vt:lpstr>
    </vt:vector>
  </TitlesOfParts>
  <Company>Mateřská škola a základní 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VELIKONOCE</dc:title>
  <dc:creator>kralikova</dc:creator>
  <cp:lastModifiedBy>Dum</cp:lastModifiedBy>
  <cp:revision>25</cp:revision>
  <dcterms:created xsi:type="dcterms:W3CDTF">2013-03-02T05:34:39Z</dcterms:created>
  <dcterms:modified xsi:type="dcterms:W3CDTF">2013-03-26T11:41:36Z</dcterms:modified>
</cp:coreProperties>
</file>