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60" r:id="rId6"/>
    <p:sldId id="258" r:id="rId7"/>
    <p:sldId id="259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VY_32_INOVACE_11/12_ Muzikál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nad Moravou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Hana Králíková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Muzikál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 1. 07/ 1. 4. 00/ 21. 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22611" custLinFactNeighborY="53701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400DB2F-E808-4793-93DD-7A57671D9660}" type="presOf" srcId="{4C35D32F-0EAB-4CD7-82EE-45574DC2A586}" destId="{8BEBB6EC-1DAA-4CAC-8A25-BC0FCBD5DBD5}" srcOrd="0" destOrd="0" presId="urn:microsoft.com/office/officeart/2005/8/layout/target3"/>
    <dgm:cxn modelId="{EDF10260-5DD1-49BB-84F2-85FEA61B7034}" type="presOf" srcId="{B651F6E3-6281-48DB-9319-2AEAFDAE7572}" destId="{6BB5E863-4638-4E1D-BFDE-399D028AC4ED}" srcOrd="1" destOrd="0" presId="urn:microsoft.com/office/officeart/2005/8/layout/target3"/>
    <dgm:cxn modelId="{44FBE32B-11EB-4C8F-8B88-8BD35E49D67B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CCB7118-B77A-4AB8-A78D-308BA3A30E03}" type="presOf" srcId="{757F3AB3-0718-4624-B441-E567A8F0AB56}" destId="{333A1088-737F-45CB-B68E-254E46348037}" srcOrd="0" destOrd="0" presId="urn:microsoft.com/office/officeart/2005/8/layout/target3"/>
    <dgm:cxn modelId="{FD6A8383-E863-4E9C-949C-587365AA0A31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E507D61-69C7-4700-A4EB-34CEC61771E2}" type="presOf" srcId="{D8197B8C-B260-4A16-BDF4-0947B075E274}" destId="{5A5FFA88-C948-4069-8E93-59FA12366E83}" srcOrd="1" destOrd="0" presId="urn:microsoft.com/office/officeart/2005/8/layout/target3"/>
    <dgm:cxn modelId="{BF39E536-5BFA-4433-B7A1-9B2E69C4BCEA}" type="presOf" srcId="{D1B46980-6531-4606-95E6-44980827E919}" destId="{6140AFEC-043D-4C43-A2F9-D0F5331DF3A3}" srcOrd="0" destOrd="0" presId="urn:microsoft.com/office/officeart/2005/8/layout/target3"/>
    <dgm:cxn modelId="{6A98890A-9223-4560-BAB5-D326BEA83170}" type="presOf" srcId="{D1D4F407-5343-4D3F-B5B9-D407B03CAEB4}" destId="{D005CE8C-CC26-4C3E-AC11-E15060ECD759}" srcOrd="0" destOrd="0" presId="urn:microsoft.com/office/officeart/2005/8/layout/target3"/>
    <dgm:cxn modelId="{C8D37E8C-59A1-430C-9719-EBBD8E4C6195}" type="presOf" srcId="{B651F6E3-6281-48DB-9319-2AEAFDAE7572}" destId="{619D679B-A015-4ECF-8348-D1034C574F40}" srcOrd="0" destOrd="0" presId="urn:microsoft.com/office/officeart/2005/8/layout/target3"/>
    <dgm:cxn modelId="{F34F74D2-EACE-40BD-B54D-6CDCC7028371}" type="presOf" srcId="{D1D4F407-5343-4D3F-B5B9-D407B03CAEB4}" destId="{AED2198E-93D5-4001-81B4-73124B309672}" srcOrd="1" destOrd="0" presId="urn:microsoft.com/office/officeart/2005/8/layout/target3"/>
    <dgm:cxn modelId="{12B70D8C-A6A7-4D6B-AD52-592863A61F99}" type="presOf" srcId="{4C35D32F-0EAB-4CD7-82EE-45574DC2A586}" destId="{890E4F0B-2866-4A3F-A3C7-2A14B1797930}" srcOrd="1" destOrd="0" presId="urn:microsoft.com/office/officeart/2005/8/layout/target3"/>
    <dgm:cxn modelId="{51615CBE-8801-4CD4-A932-BE51124D843E}" type="presParOf" srcId="{333A1088-737F-45CB-B68E-254E46348037}" destId="{F5ABB229-8D3B-4694-996A-96F23CF14429}" srcOrd="0" destOrd="0" presId="urn:microsoft.com/office/officeart/2005/8/layout/target3"/>
    <dgm:cxn modelId="{EDC8B9C3-BC3E-467E-8198-EC9559601516}" type="presParOf" srcId="{333A1088-737F-45CB-B68E-254E46348037}" destId="{F41139FD-01EE-4571-8B17-4FB00FC51163}" srcOrd="1" destOrd="0" presId="urn:microsoft.com/office/officeart/2005/8/layout/target3"/>
    <dgm:cxn modelId="{BFA46109-6762-46C3-A388-288D06E155BE}" type="presParOf" srcId="{333A1088-737F-45CB-B68E-254E46348037}" destId="{D005CE8C-CC26-4C3E-AC11-E15060ECD759}" srcOrd="2" destOrd="0" presId="urn:microsoft.com/office/officeart/2005/8/layout/target3"/>
    <dgm:cxn modelId="{3C7A4B3A-C101-439B-A0DD-B825ABA7A093}" type="presParOf" srcId="{333A1088-737F-45CB-B68E-254E46348037}" destId="{2C702D82-9B77-49B7-9568-BB8EB47C3372}" srcOrd="3" destOrd="0" presId="urn:microsoft.com/office/officeart/2005/8/layout/target3"/>
    <dgm:cxn modelId="{8A713DE8-347D-44A5-9A3F-6805AF7BEA5A}" type="presParOf" srcId="{333A1088-737F-45CB-B68E-254E46348037}" destId="{A52A0455-90FF-4808-ABD0-F02540D31D5A}" srcOrd="4" destOrd="0" presId="urn:microsoft.com/office/officeart/2005/8/layout/target3"/>
    <dgm:cxn modelId="{706E1378-012A-4C0E-98D2-AEA162EE5F50}" type="presParOf" srcId="{333A1088-737F-45CB-B68E-254E46348037}" destId="{6140AFEC-043D-4C43-A2F9-D0F5331DF3A3}" srcOrd="5" destOrd="0" presId="urn:microsoft.com/office/officeart/2005/8/layout/target3"/>
    <dgm:cxn modelId="{C6C17A1C-C8AA-499A-9B57-F1122F17A93B}" type="presParOf" srcId="{333A1088-737F-45CB-B68E-254E46348037}" destId="{9358AC05-5D7D-4327-9F80-1AD486AEA664}" srcOrd="6" destOrd="0" presId="urn:microsoft.com/office/officeart/2005/8/layout/target3"/>
    <dgm:cxn modelId="{3BAABC21-A65A-4F49-998D-3F8B876D5DBE}" type="presParOf" srcId="{333A1088-737F-45CB-B68E-254E46348037}" destId="{313FC574-E1CD-4FB4-B054-0B805CE0447D}" srcOrd="7" destOrd="0" presId="urn:microsoft.com/office/officeart/2005/8/layout/target3"/>
    <dgm:cxn modelId="{08F537C6-7EF7-4DBB-BE03-9C433CF95524}" type="presParOf" srcId="{333A1088-737F-45CB-B68E-254E46348037}" destId="{619D679B-A015-4ECF-8348-D1034C574F40}" srcOrd="8" destOrd="0" presId="urn:microsoft.com/office/officeart/2005/8/layout/target3"/>
    <dgm:cxn modelId="{0CB20E84-319B-4719-836A-4D22559D877B}" type="presParOf" srcId="{333A1088-737F-45CB-B68E-254E46348037}" destId="{322283A8-4A27-4CDA-BAE3-F381106A9174}" srcOrd="9" destOrd="0" presId="urn:microsoft.com/office/officeart/2005/8/layout/target3"/>
    <dgm:cxn modelId="{01585756-1A2D-476D-B254-B097D1631E4F}" type="presParOf" srcId="{333A1088-737F-45CB-B68E-254E46348037}" destId="{FFC9F71D-1B4F-4AD9-A4A6-86ADEFC8AF5C}" srcOrd="10" destOrd="0" presId="urn:microsoft.com/office/officeart/2005/8/layout/target3"/>
    <dgm:cxn modelId="{4294853D-EB8F-47A4-A584-94B3F2A66686}" type="presParOf" srcId="{333A1088-737F-45CB-B68E-254E46348037}" destId="{25B08C86-7E15-44DC-BE7F-FFB55DD49D12}" srcOrd="11" destOrd="0" presId="urn:microsoft.com/office/officeart/2005/8/layout/target3"/>
    <dgm:cxn modelId="{1D0C5B6D-2439-46A1-969A-423385F37569}" type="presParOf" srcId="{333A1088-737F-45CB-B68E-254E46348037}" destId="{76644BE8-9D7C-4C09-B250-3D10AF48CBB7}" srcOrd="12" destOrd="0" presId="urn:microsoft.com/office/officeart/2005/8/layout/target3"/>
    <dgm:cxn modelId="{A75DE3D1-4BA3-413D-8198-B463184F7BBF}" type="presParOf" srcId="{333A1088-737F-45CB-B68E-254E46348037}" destId="{EE85B701-7295-41C0-BA7A-34D3756A2AE6}" srcOrd="13" destOrd="0" presId="urn:microsoft.com/office/officeart/2005/8/layout/target3"/>
    <dgm:cxn modelId="{6B7D751E-B124-4FF4-8BDA-3415A26E9CA5}" type="presParOf" srcId="{333A1088-737F-45CB-B68E-254E46348037}" destId="{8BEBB6EC-1DAA-4CAC-8A25-BC0FCBD5DBD5}" srcOrd="14" destOrd="0" presId="urn:microsoft.com/office/officeart/2005/8/layout/target3"/>
    <dgm:cxn modelId="{42A7FF80-77AF-4F92-A2E0-FE131A0CB373}" type="presParOf" srcId="{333A1088-737F-45CB-B68E-254E46348037}" destId="{AED2198E-93D5-4001-81B4-73124B309672}" srcOrd="15" destOrd="0" presId="urn:microsoft.com/office/officeart/2005/8/layout/target3"/>
    <dgm:cxn modelId="{F9CA7F5A-6EF5-47CD-9414-C792D1DE6C94}" type="presParOf" srcId="{333A1088-737F-45CB-B68E-254E46348037}" destId="{2BE915AB-18AA-4053-B92C-3BFC9ED204BB}" srcOrd="16" destOrd="0" presId="urn:microsoft.com/office/officeart/2005/8/layout/target3"/>
    <dgm:cxn modelId="{E4F521F4-11D7-4564-B383-A507F2EDD617}" type="presParOf" srcId="{333A1088-737F-45CB-B68E-254E46348037}" destId="{6BB5E863-4638-4E1D-BFDE-399D028AC4ED}" srcOrd="17" destOrd="0" presId="urn:microsoft.com/office/officeart/2005/8/layout/target3"/>
    <dgm:cxn modelId="{1B1246D4-BC36-4870-9BBA-7EB70C20AB9D}" type="presParOf" srcId="{333A1088-737F-45CB-B68E-254E46348037}" destId="{5A5FFA88-C948-4069-8E93-59FA12366E83}" srcOrd="18" destOrd="0" presId="urn:microsoft.com/office/officeart/2005/8/layout/target3"/>
    <dgm:cxn modelId="{45CACF38-758D-4A0B-BE90-A70BF770A9B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576063" y="1273857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nad Moravou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Hana Králíková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VY_32_INOVACE_11/12_ Muzikál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Muzikál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 1. 07/ 1. 4. 00/ 21. 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8C2FE1-7DF4-4728-B2D3-23A9179D45E5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BD5760-F2D6-4023-A0E0-4F9EA70DBE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4513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414DA-CF24-419F-AA42-C735B17414D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398B-9A46-4F91-B390-1C9665DC2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4663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414DA-CF24-419F-AA42-C735B17414D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398B-9A46-4F91-B390-1C9665DC2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3339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414DA-CF24-419F-AA42-C735B17414D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398B-9A46-4F91-B390-1C9665DC2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9289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414DA-CF24-419F-AA42-C735B17414D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398B-9A46-4F91-B390-1C9665DC2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3080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414DA-CF24-419F-AA42-C735B17414D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398B-9A46-4F91-B390-1C9665DC2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75028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414DA-CF24-419F-AA42-C735B17414D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398B-9A46-4F91-B390-1C9665DC2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815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414DA-CF24-419F-AA42-C735B17414D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398B-9A46-4F91-B390-1C9665DC2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2429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414DA-CF24-419F-AA42-C735B17414D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398B-9A46-4F91-B390-1C9665DC2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06475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414DA-CF24-419F-AA42-C735B17414D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398B-9A46-4F91-B390-1C9665DC2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749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414DA-CF24-419F-AA42-C735B17414D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398B-9A46-4F91-B390-1C9665DC2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993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414DA-CF24-419F-AA42-C735B17414D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4398B-9A46-4F91-B390-1C9665DC2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5837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C414DA-CF24-419F-AA42-C735B17414D4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C4398B-9A46-4F91-B390-1C9665DC26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0251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32371494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611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výuku hudební výchovy pro žáky speciálních tříd, pro práci </a:t>
            </a:r>
            <a:r>
              <a:rPr lang="cs-CZ" dirty="0" smtClean="0"/>
              <a:t>                              na </a:t>
            </a:r>
            <a:r>
              <a:rPr lang="cs-CZ" dirty="0" smtClean="0"/>
              <a:t>interaktivní tabuli</a:t>
            </a:r>
          </a:p>
          <a:p>
            <a:r>
              <a:rPr lang="cs-CZ" dirty="0" smtClean="0"/>
              <a:t>Doba vzniku říjen 2011</a:t>
            </a:r>
          </a:p>
          <a:p>
            <a:r>
              <a:rPr lang="cs-CZ" dirty="0" smtClean="0"/>
              <a:t>Ověřeno 15. 3. 2012 </a:t>
            </a:r>
          </a:p>
          <a:p>
            <a:r>
              <a:rPr lang="cs-CZ" dirty="0" smtClean="0"/>
              <a:t>Žáci byli obeznámeni s pojmem ,,muzikál“. Se zájmem se zapojovali do plnění daných úkolů, soustředěně poslouchali hudební muzikálový úryvek písní, postupně se učili vybranou píseň.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26242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04664"/>
            <a:ext cx="7772400" cy="1470025"/>
          </a:xfrm>
        </p:spPr>
        <p:txBody>
          <a:bodyPr/>
          <a:lstStyle/>
          <a:p>
            <a:r>
              <a:rPr lang="cs-CZ" b="1" u="sng" dirty="0" smtClean="0"/>
              <a:t>Muzikál</a:t>
            </a:r>
            <a:endParaRPr lang="cs-CZ" b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904752"/>
            <a:ext cx="4356695" cy="3878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05148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6048672"/>
          </a:xfrm>
        </p:spPr>
        <p:txBody>
          <a:bodyPr>
            <a:normAutofit/>
          </a:bodyPr>
          <a:lstStyle/>
          <a:p>
            <a:r>
              <a:rPr lang="cs-CZ" sz="2400" b="1" dirty="0"/>
              <a:t>Muzikál</a:t>
            </a:r>
            <a:r>
              <a:rPr lang="cs-CZ" sz="2400" dirty="0"/>
              <a:t> je </a:t>
            </a:r>
            <a:r>
              <a:rPr lang="cs-CZ" sz="2400" dirty="0" smtClean="0"/>
              <a:t>dramatický</a:t>
            </a:r>
            <a:r>
              <a:rPr lang="cs-CZ" sz="2400" dirty="0"/>
              <a:t> žánr, </a:t>
            </a:r>
            <a:r>
              <a:rPr lang="cs-CZ" sz="2400" dirty="0" smtClean="0"/>
              <a:t>který spojuje literaturu, hudbu</a:t>
            </a:r>
          </a:p>
          <a:p>
            <a:pPr marL="0" indent="0">
              <a:buNone/>
            </a:pPr>
            <a:r>
              <a:rPr lang="cs-CZ" sz="2400" dirty="0" smtClean="0"/>
              <a:t>      a</a:t>
            </a:r>
            <a:r>
              <a:rPr lang="cs-CZ" sz="2400" dirty="0"/>
              <a:t> tanec.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O </a:t>
            </a:r>
            <a:r>
              <a:rPr lang="cs-CZ" sz="2400" dirty="0"/>
              <a:t>muzikálových hercích platí, že musí být dobří činoherci, zpěváci i tanečníci zároveň. Muzikál může být </a:t>
            </a:r>
            <a:r>
              <a:rPr lang="cs-CZ" sz="2400" dirty="0" smtClean="0"/>
              <a:t>celo-zpívaný</a:t>
            </a:r>
            <a:r>
              <a:rPr lang="cs-CZ" sz="2400" dirty="0"/>
              <a:t>, nebo se v něm střídají zpěv a mluvené slovo. Stejně tak může být muzikál </a:t>
            </a:r>
            <a:r>
              <a:rPr lang="cs-CZ" sz="2400" dirty="0" smtClean="0"/>
              <a:t>celo-tančený</a:t>
            </a:r>
          </a:p>
        </p:txBody>
      </p:sp>
      <p:pic>
        <p:nvPicPr>
          <p:cNvPr id="1026" name="Picture 2" descr="C:\Documents and Settings\kralikova\Local Settings\Temporary Internet Files\Content.IE5\AERD0RH5\MC9002329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0141" y="1352064"/>
            <a:ext cx="1628787" cy="1445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kralikova\Local Settings\Temporary Internet Files\Content.IE5\MXU9UW40\MP9004312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312811"/>
            <a:ext cx="1484784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ralikova\Local Settings\Temporary Internet Files\Content.IE5\FTQ74FZE\MP9004311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0987" y="1284747"/>
            <a:ext cx="1308968" cy="151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kralikova\Local Settings\Temporary Internet Files\Content.IE5\MXU9UW40\MC9002406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653136"/>
            <a:ext cx="1359713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kralikova\Local Settings\Temporary Internet Files\Content.IE5\FTQ74FZE\MP90041015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5001" y="4149080"/>
            <a:ext cx="1698247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kralikova\Local Settings\Temporary Internet Files\Content.IE5\AERD0RH5\MP90042370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3883" y="4653136"/>
            <a:ext cx="2584175" cy="1722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49250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Poslech (dle možností a volby uč.)</a:t>
            </a:r>
          </a:p>
          <a:p>
            <a:r>
              <a:rPr lang="cs-CZ" dirty="0" smtClean="0"/>
              <a:t>Sledování úryvku ( dle možností a volby uč.)</a:t>
            </a:r>
            <a:endParaRPr lang="cs-CZ" dirty="0"/>
          </a:p>
        </p:txBody>
      </p:sp>
      <p:pic>
        <p:nvPicPr>
          <p:cNvPr id="3074" name="Picture 2" descr="C:\Documents and Settings\kralikova\Local Settings\Temporary Internet Files\Content.IE5\AERD0RH5\MC9000193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24944"/>
            <a:ext cx="4430162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kralikova\Local Settings\Temporary Internet Files\Content.IE5\MXU9UW40\MC9000568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140968"/>
            <a:ext cx="2394117" cy="2696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7449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6408712"/>
          </a:xfrm>
        </p:spPr>
        <p:txBody>
          <a:bodyPr/>
          <a:lstStyle/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Řada </a:t>
            </a:r>
            <a:r>
              <a:rPr lang="cs-CZ" sz="2800" dirty="0"/>
              <a:t>muzikálů byla později úspěšně zfilmována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pl-PL" sz="2800" dirty="0" smtClean="0"/>
              <a:t>     například filmový </a:t>
            </a:r>
            <a:r>
              <a:rPr lang="pl-PL" sz="2800" dirty="0"/>
              <a:t>muzikál </a:t>
            </a:r>
            <a:r>
              <a:rPr lang="pl-PL" sz="2800" i="1" u="sng" dirty="0"/>
              <a:t>Starci na </a:t>
            </a:r>
            <a:r>
              <a:rPr lang="pl-PL" sz="2800" i="1" u="sng" dirty="0" smtClean="0"/>
              <a:t>chmelu.</a:t>
            </a:r>
            <a:endParaRPr lang="cs-CZ" sz="2800" dirty="0"/>
          </a:p>
        </p:txBody>
      </p:sp>
      <p:pic>
        <p:nvPicPr>
          <p:cNvPr id="4" name="Picture 3" descr="C:\Documents and Settings\kralikova\Local Settings\Temporary Internet Files\Content.IE5\AERD0RH5\MC9003313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03968"/>
            <a:ext cx="1815220" cy="145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kralikova\Local Settings\Temporary Internet Files\Content.IE5\6T2ZBYFK\MC9002871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1276" y="4221088"/>
            <a:ext cx="1466332" cy="1500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kralikova\Local Settings\Temporary Internet Files\Content.IE5\PFZGDH5D\MC9004296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653136"/>
            <a:ext cx="186055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kralikova\Local Settings\Temporary Internet Files\Content.IE5\PFZGDH5D\MC9001571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852682"/>
            <a:ext cx="1413662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kralikova\Local Settings\Temporary Internet Files\Content.IE5\1HD52S4A\MC9003587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10680" y="3752909"/>
            <a:ext cx="1836115" cy="1612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810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6120680"/>
          </a:xfrm>
        </p:spPr>
        <p:txBody>
          <a:bodyPr/>
          <a:lstStyle/>
          <a:p>
            <a:r>
              <a:rPr lang="cs-CZ" dirty="0"/>
              <a:t> </a:t>
            </a:r>
            <a:r>
              <a:rPr lang="cs-CZ" dirty="0" smtClean="0"/>
              <a:t>Mezi nejúspěšnější </a:t>
            </a:r>
            <a:r>
              <a:rPr lang="cs-CZ" dirty="0"/>
              <a:t>české muzikály patří </a:t>
            </a:r>
            <a:r>
              <a:rPr lang="cs-CZ" i="1" dirty="0" err="1"/>
              <a:t>Dracula</a:t>
            </a:r>
            <a:r>
              <a:rPr lang="cs-CZ" dirty="0"/>
              <a:t>, </a:t>
            </a:r>
            <a:r>
              <a:rPr lang="cs-CZ" i="1" dirty="0"/>
              <a:t>Monte </a:t>
            </a:r>
            <a:r>
              <a:rPr lang="cs-CZ" i="1" dirty="0" err="1"/>
              <a:t>Cristo</a:t>
            </a:r>
            <a:r>
              <a:rPr lang="cs-CZ" dirty="0"/>
              <a:t>, </a:t>
            </a:r>
            <a:r>
              <a:rPr lang="cs-CZ" i="1" dirty="0"/>
              <a:t>Tři </a:t>
            </a:r>
            <a:r>
              <a:rPr lang="cs-CZ" i="1" dirty="0" smtClean="0"/>
              <a:t>mušketýři</a:t>
            </a:r>
            <a:r>
              <a:rPr lang="cs-CZ" dirty="0" smtClean="0"/>
              <a:t>,</a:t>
            </a:r>
            <a:r>
              <a:rPr lang="cs-CZ" dirty="0"/>
              <a:t> </a:t>
            </a:r>
            <a:r>
              <a:rPr lang="cs-CZ" i="1" dirty="0"/>
              <a:t>Kleopatra</a:t>
            </a:r>
            <a:r>
              <a:rPr lang="cs-CZ" dirty="0"/>
              <a:t> a </a:t>
            </a:r>
            <a:r>
              <a:rPr lang="cs-CZ" dirty="0" smtClean="0"/>
              <a:t>jiná…..</a:t>
            </a:r>
          </a:p>
          <a:p>
            <a:endParaRPr lang="cs-CZ" dirty="0"/>
          </a:p>
          <a:p>
            <a:r>
              <a:rPr lang="cs-CZ" b="1" dirty="0" smtClean="0"/>
              <a:t>Znáte ještě nějaké další muzikály???</a:t>
            </a:r>
          </a:p>
        </p:txBody>
      </p:sp>
      <p:pic>
        <p:nvPicPr>
          <p:cNvPr id="3074" name="Picture 2" descr="C:\Users\Hanka\AppData\Local\Microsoft\Windows\Temporary Internet Files\Content.IE5\YT8PH7SP\MC9004359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635725"/>
            <a:ext cx="1930400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anka\AppData\Local\Microsoft\Windows\Temporary Internet Files\Content.IE5\HWL015MJ\MC9002339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040" y="3645623"/>
            <a:ext cx="2504792" cy="1540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645623"/>
            <a:ext cx="2095500" cy="264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68609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Nácvik písně: dle volby učitele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58073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Ilustrace: www. </a:t>
            </a:r>
            <a:r>
              <a:rPr lang="cs-CZ" sz="2000" dirty="0" err="1"/>
              <a:t>o</a:t>
            </a:r>
            <a:r>
              <a:rPr lang="cs-CZ" sz="2000" dirty="0" err="1" smtClean="0"/>
              <a:t>ffice</a:t>
            </a:r>
            <a:r>
              <a:rPr lang="cs-CZ" sz="2000" dirty="0" smtClean="0"/>
              <a:t>. </a:t>
            </a:r>
            <a:r>
              <a:rPr lang="cs-CZ" sz="2000" dirty="0" err="1" smtClean="0"/>
              <a:t>microsoft</a:t>
            </a:r>
            <a:r>
              <a:rPr lang="cs-CZ" sz="2000" dirty="0" smtClean="0"/>
              <a:t>. </a:t>
            </a:r>
            <a:r>
              <a:rPr lang="cs-CZ" sz="2000" dirty="0" err="1" smtClean="0"/>
              <a:t>com</a:t>
            </a:r>
            <a:endParaRPr lang="cs-CZ" sz="2000" dirty="0" smtClean="0"/>
          </a:p>
          <a:p>
            <a:r>
              <a:rPr lang="cs-CZ" sz="2000" dirty="0"/>
              <a:t>Http://cs.wikipedia.org/wiki/Soubor:Chicago3_(</a:t>
            </a:r>
            <a:r>
              <a:rPr lang="cs-CZ" sz="2000" dirty="0" err="1"/>
              <a:t>MdB</a:t>
            </a:r>
            <a:r>
              <a:rPr lang="cs-CZ" sz="2000" dirty="0"/>
              <a:t>).</a:t>
            </a:r>
            <a:r>
              <a:rPr lang="cs-CZ" sz="2000" dirty="0" err="1"/>
              <a:t>jpg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2013-03-21]. </a:t>
            </a:r>
            <a:r>
              <a:rPr lang="cs-CZ" sz="2000" dirty="0" smtClean="0"/>
              <a:t> </a:t>
            </a:r>
          </a:p>
          <a:p>
            <a:r>
              <a:rPr lang="cs-CZ" sz="2000" dirty="0"/>
              <a:t>Http://cs.wikipedia.org/wiki/</a:t>
            </a:r>
            <a:r>
              <a:rPr lang="cs-CZ" sz="2000" dirty="0" err="1"/>
              <a:t>Soubor:Valjean_e_Javert.JPG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2013-03-21</a:t>
            </a:r>
            <a:r>
              <a:rPr lang="cs-CZ" sz="2000"/>
              <a:t>]. </a:t>
            </a:r>
            <a:r>
              <a:rPr lang="cs-CZ" sz="200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22069173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207</Words>
  <Application>Microsoft Office PowerPoint</Application>
  <PresentationFormat>Předvádění na obrazovce (4:3)</PresentationFormat>
  <Paragraphs>32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Muzikál</vt:lpstr>
      <vt:lpstr>Snímek 4</vt:lpstr>
      <vt:lpstr>Snímek 5</vt:lpstr>
      <vt:lpstr>Snímek 6</vt:lpstr>
      <vt:lpstr>Snímek 7</vt:lpstr>
      <vt:lpstr>Snímek 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Muzikál</dc:title>
  <dc:creator>Hanka Zivná</dc:creator>
  <cp:lastModifiedBy>Dum</cp:lastModifiedBy>
  <cp:revision>16</cp:revision>
  <dcterms:created xsi:type="dcterms:W3CDTF">2011-12-19T14:18:15Z</dcterms:created>
  <dcterms:modified xsi:type="dcterms:W3CDTF">2013-03-26T11:56:52Z</dcterms:modified>
</cp:coreProperties>
</file>