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 smtClean="0"/>
              <a:t>VY_32_INOVACE_10_Kde je</a:t>
            </a:r>
            <a:r>
              <a:rPr lang="cs-CZ" sz="3200" dirty="0"/>
              <a:t>?</a:t>
            </a:r>
            <a:br>
              <a:rPr lang="cs-CZ" sz="3200" dirty="0"/>
            </a:br>
            <a:r>
              <a:rPr lang="cs-CZ" sz="3200" dirty="0"/>
              <a:t>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7304856" cy="69492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2514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208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 dosud probraných pojmů na konci 8. a 9. ročníku </a:t>
            </a:r>
            <a:r>
              <a:rPr lang="cs-CZ" smtClean="0"/>
              <a:t>ZŠ praktické, </a:t>
            </a:r>
            <a:r>
              <a:rPr lang="cs-CZ" dirty="0" smtClean="0"/>
              <a:t>s opakováním známých slov, přiřazování k obrázkům, soutěže skupin, vyprávění vymyšleného příběhu apod.</a:t>
            </a:r>
          </a:p>
          <a:p>
            <a:r>
              <a:rPr lang="cs-CZ" dirty="0" smtClean="0"/>
              <a:t>Vyučující posuzuje především vtip a nápaditost žáků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04212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?   Kde je ?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ETILB37G\MP900446587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8760"/>
            <a:ext cx="3495049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ETILB37G\MP90044657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68760"/>
            <a:ext cx="4038600" cy="311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ETILB37G\MP9004280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692150"/>
            <a:ext cx="2617861" cy="1736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M8ZJW1Q9\MP9004332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186" y="2136267"/>
            <a:ext cx="3881628" cy="258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M8ZJW1Q9\MP9004332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186" y="2136267"/>
            <a:ext cx="3881628" cy="258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M8ZJW1Q9\MP9004332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186" y="2136267"/>
            <a:ext cx="3881628" cy="258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552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?   Kde je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</a:p>
        </p:txBody>
      </p:sp>
      <p:pic>
        <p:nvPicPr>
          <p:cNvPr id="2050" name="Picture 2" descr="C:\Documents and Settings\admin\Local Settings\Temporary Internet Files\Content.IE5\T1A13CCG\MP9002628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1YJTCI20\MP90026251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68" y="3846782"/>
            <a:ext cx="3657600" cy="247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Documents and Settings\admin\Local Settings\Temporary Internet Files\Content.IE5\M8ZJW1Q9\MP90043326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284954"/>
            <a:ext cx="3881628" cy="258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ETILB37G\MP9004465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4005064"/>
            <a:ext cx="3329101" cy="2574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56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?   Kde je ?</a:t>
            </a:r>
          </a:p>
        </p:txBody>
      </p:sp>
      <p:pic>
        <p:nvPicPr>
          <p:cNvPr id="3074" name="Picture 2" descr="C:\Documents and Settings\admin\Local Settings\Temporary Internet Files\Content.IE5\T1A13CCG\MP900446582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47" y="1600200"/>
            <a:ext cx="3505106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admin\Local Settings\Temporary Internet Files\Content.IE5\T1A13CCG\MP90044659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9975" y="1600200"/>
            <a:ext cx="3495049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0214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76</Words>
  <Application>Microsoft Office PowerPoint</Application>
  <PresentationFormat>Předvádění na obrazovce (4:3)</PresentationFormat>
  <Paragraphs>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Název školy: Základní škola Brandýs nad Labem – Stará Boleslav, Školní 291 Autor: Mgr. Olga Slováková Název materiálu: VY_32_INOVACE_10_Kde je? Anglický jazyk</vt:lpstr>
      <vt:lpstr>Anotace</vt:lpstr>
      <vt:lpstr>Where is ?   Kde je ?</vt:lpstr>
      <vt:lpstr>Where is ?   Kde je ?</vt:lpstr>
      <vt:lpstr>Where is ?   Kde je 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Where is ?   Kde je ?</dc:title>
  <dc:creator>Slováková Olga</dc:creator>
  <cp:lastModifiedBy>Slováková Olga</cp:lastModifiedBy>
  <cp:revision>6</cp:revision>
  <dcterms:modified xsi:type="dcterms:W3CDTF">2012-05-29T10:35:45Z</dcterms:modified>
</cp:coreProperties>
</file>