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VY_32_INOVACE_10/13_FAGOT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Dechové nástroje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EBEA02-36E1-45E4-A995-5CEF411DFFCC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A51D984-ECFD-4B6A-8FB7-E47CBE8BB6EA}" type="presOf" srcId="{D1D4F407-5343-4D3F-B5B9-D407B03CAEB4}" destId="{D005CE8C-CC26-4C3E-AC11-E15060ECD759}" srcOrd="0" destOrd="0" presId="urn:microsoft.com/office/officeart/2005/8/layout/target3"/>
    <dgm:cxn modelId="{89B3308B-3035-48BF-8CB1-D743D7C82791}" type="presOf" srcId="{B651F6E3-6281-48DB-9319-2AEAFDAE7572}" destId="{6BB5E863-4638-4E1D-BFDE-399D028AC4ED}" srcOrd="1" destOrd="0" presId="urn:microsoft.com/office/officeart/2005/8/layout/target3"/>
    <dgm:cxn modelId="{12A9B87D-E9F6-41BA-87FD-C8551F4A2731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0DD9E86-0494-4A00-9496-FC89FA5FC2A7}" type="presOf" srcId="{4C35D32F-0EAB-4CD7-82EE-45574DC2A586}" destId="{890E4F0B-2866-4A3F-A3C7-2A14B1797930}" srcOrd="1" destOrd="0" presId="urn:microsoft.com/office/officeart/2005/8/layout/target3"/>
    <dgm:cxn modelId="{C3F17EED-9971-4409-ACF4-584044A93B28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0981978-BDD2-47CF-8A32-57A2C2DE204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1602E6D-A652-42E3-9C7F-67C77B65CBDF}" type="presOf" srcId="{B651F6E3-6281-48DB-9319-2AEAFDAE7572}" destId="{619D679B-A015-4ECF-8348-D1034C574F40}" srcOrd="0" destOrd="0" presId="urn:microsoft.com/office/officeart/2005/8/layout/target3"/>
    <dgm:cxn modelId="{32DFC39A-6E34-4B2B-8B02-1380FBD74D70}" type="presOf" srcId="{D8197B8C-B260-4A16-BDF4-0947B075E274}" destId="{5A5FFA88-C948-4069-8E93-59FA12366E83}" srcOrd="1" destOrd="0" presId="urn:microsoft.com/office/officeart/2005/8/layout/target3"/>
    <dgm:cxn modelId="{76A157ED-1F6A-48F2-96A6-BA67C0513E87}" type="presOf" srcId="{D8197B8C-B260-4A16-BDF4-0947B075E274}" destId="{25B08C86-7E15-44DC-BE7F-FFB55DD49D12}" srcOrd="0" destOrd="0" presId="urn:microsoft.com/office/officeart/2005/8/layout/target3"/>
    <dgm:cxn modelId="{3BB0ECFB-3885-44C1-AB18-B6A00C62BF79}" type="presOf" srcId="{4C35D32F-0EAB-4CD7-82EE-45574DC2A586}" destId="{8BEBB6EC-1DAA-4CAC-8A25-BC0FCBD5DBD5}" srcOrd="0" destOrd="0" presId="urn:microsoft.com/office/officeart/2005/8/layout/target3"/>
    <dgm:cxn modelId="{FCAC1146-359B-458C-BBDA-DC0323EC4980}" type="presParOf" srcId="{333A1088-737F-45CB-B68E-254E46348037}" destId="{F5ABB229-8D3B-4694-996A-96F23CF14429}" srcOrd="0" destOrd="0" presId="urn:microsoft.com/office/officeart/2005/8/layout/target3"/>
    <dgm:cxn modelId="{3A10AA4E-98CE-401C-B3B9-04E544E7F571}" type="presParOf" srcId="{333A1088-737F-45CB-B68E-254E46348037}" destId="{F41139FD-01EE-4571-8B17-4FB00FC51163}" srcOrd="1" destOrd="0" presId="urn:microsoft.com/office/officeart/2005/8/layout/target3"/>
    <dgm:cxn modelId="{4D8E24B2-5048-41D0-9202-7B5EF94D6F4B}" type="presParOf" srcId="{333A1088-737F-45CB-B68E-254E46348037}" destId="{D005CE8C-CC26-4C3E-AC11-E15060ECD759}" srcOrd="2" destOrd="0" presId="urn:microsoft.com/office/officeart/2005/8/layout/target3"/>
    <dgm:cxn modelId="{8F3606A1-0D6D-47FE-BD97-E90CF28076C5}" type="presParOf" srcId="{333A1088-737F-45CB-B68E-254E46348037}" destId="{2C702D82-9B77-49B7-9568-BB8EB47C3372}" srcOrd="3" destOrd="0" presId="urn:microsoft.com/office/officeart/2005/8/layout/target3"/>
    <dgm:cxn modelId="{AE2D5332-1C51-4486-BAD0-2F4B90DD999E}" type="presParOf" srcId="{333A1088-737F-45CB-B68E-254E46348037}" destId="{A52A0455-90FF-4808-ABD0-F02540D31D5A}" srcOrd="4" destOrd="0" presId="urn:microsoft.com/office/officeart/2005/8/layout/target3"/>
    <dgm:cxn modelId="{49F502A5-6C19-495B-A15A-BF064283BC97}" type="presParOf" srcId="{333A1088-737F-45CB-B68E-254E46348037}" destId="{6140AFEC-043D-4C43-A2F9-D0F5331DF3A3}" srcOrd="5" destOrd="0" presId="urn:microsoft.com/office/officeart/2005/8/layout/target3"/>
    <dgm:cxn modelId="{6FB40817-A3AA-41C1-AA59-CAE8C22D1C7C}" type="presParOf" srcId="{333A1088-737F-45CB-B68E-254E46348037}" destId="{9358AC05-5D7D-4327-9F80-1AD486AEA664}" srcOrd="6" destOrd="0" presId="urn:microsoft.com/office/officeart/2005/8/layout/target3"/>
    <dgm:cxn modelId="{855DF7CE-AF49-4C64-B09F-8DEA8ACAAAF0}" type="presParOf" srcId="{333A1088-737F-45CB-B68E-254E46348037}" destId="{313FC574-E1CD-4FB4-B054-0B805CE0447D}" srcOrd="7" destOrd="0" presId="urn:microsoft.com/office/officeart/2005/8/layout/target3"/>
    <dgm:cxn modelId="{DA4CF87C-9261-42FB-AEF5-A55257FBBB13}" type="presParOf" srcId="{333A1088-737F-45CB-B68E-254E46348037}" destId="{619D679B-A015-4ECF-8348-D1034C574F40}" srcOrd="8" destOrd="0" presId="urn:microsoft.com/office/officeart/2005/8/layout/target3"/>
    <dgm:cxn modelId="{4E54AB0F-DA0C-4849-94AA-42660A9EDB80}" type="presParOf" srcId="{333A1088-737F-45CB-B68E-254E46348037}" destId="{322283A8-4A27-4CDA-BAE3-F381106A9174}" srcOrd="9" destOrd="0" presId="urn:microsoft.com/office/officeart/2005/8/layout/target3"/>
    <dgm:cxn modelId="{D8434321-5796-4A5B-8BA1-91069646FF4B}" type="presParOf" srcId="{333A1088-737F-45CB-B68E-254E46348037}" destId="{FFC9F71D-1B4F-4AD9-A4A6-86ADEFC8AF5C}" srcOrd="10" destOrd="0" presId="urn:microsoft.com/office/officeart/2005/8/layout/target3"/>
    <dgm:cxn modelId="{CB8B1A85-B7CA-4E7B-94C5-159C515BF029}" type="presParOf" srcId="{333A1088-737F-45CB-B68E-254E46348037}" destId="{25B08C86-7E15-44DC-BE7F-FFB55DD49D12}" srcOrd="11" destOrd="0" presId="urn:microsoft.com/office/officeart/2005/8/layout/target3"/>
    <dgm:cxn modelId="{E8E05AB3-6AD0-4B36-8735-0D7D8F2B7CC1}" type="presParOf" srcId="{333A1088-737F-45CB-B68E-254E46348037}" destId="{76644BE8-9D7C-4C09-B250-3D10AF48CBB7}" srcOrd="12" destOrd="0" presId="urn:microsoft.com/office/officeart/2005/8/layout/target3"/>
    <dgm:cxn modelId="{1A4E0F0D-E4DA-487F-BFFB-C259BFA18AD1}" type="presParOf" srcId="{333A1088-737F-45CB-B68E-254E46348037}" destId="{EE85B701-7295-41C0-BA7A-34D3756A2AE6}" srcOrd="13" destOrd="0" presId="urn:microsoft.com/office/officeart/2005/8/layout/target3"/>
    <dgm:cxn modelId="{6B8F4EA9-A916-4982-8CDA-12E010B914D7}" type="presParOf" srcId="{333A1088-737F-45CB-B68E-254E46348037}" destId="{8BEBB6EC-1DAA-4CAC-8A25-BC0FCBD5DBD5}" srcOrd="14" destOrd="0" presId="urn:microsoft.com/office/officeart/2005/8/layout/target3"/>
    <dgm:cxn modelId="{CA2B5BBC-F5A6-494A-8859-7AAAAEDABA69}" type="presParOf" srcId="{333A1088-737F-45CB-B68E-254E46348037}" destId="{AED2198E-93D5-4001-81B4-73124B309672}" srcOrd="15" destOrd="0" presId="urn:microsoft.com/office/officeart/2005/8/layout/target3"/>
    <dgm:cxn modelId="{A61964D5-0807-495F-AB50-1AE7F2C8B86F}" type="presParOf" srcId="{333A1088-737F-45CB-B68E-254E46348037}" destId="{2BE915AB-18AA-4053-B92C-3BFC9ED204BB}" srcOrd="16" destOrd="0" presId="urn:microsoft.com/office/officeart/2005/8/layout/target3"/>
    <dgm:cxn modelId="{949A1AD8-99D9-49F1-A6CF-6F3B976F4ECC}" type="presParOf" srcId="{333A1088-737F-45CB-B68E-254E46348037}" destId="{6BB5E863-4638-4E1D-BFDE-399D028AC4ED}" srcOrd="17" destOrd="0" presId="urn:microsoft.com/office/officeart/2005/8/layout/target3"/>
    <dgm:cxn modelId="{D0B8977C-27D9-4FC8-8F76-D12329AA888D}" type="presParOf" srcId="{333A1088-737F-45CB-B68E-254E46348037}" destId="{5A5FFA88-C948-4069-8E93-59FA12366E83}" srcOrd="18" destOrd="0" presId="urn:microsoft.com/office/officeart/2005/8/layout/target3"/>
    <dgm:cxn modelId="{5ABEEE5D-123D-48A0-9FB1-61EF289FC7B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VY_32_INOVACE_10/13_FAGOT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Dechové nástroje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4940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6140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4089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62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506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8116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34561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6134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3483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3811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9961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B4F4A-3E27-4DF8-8BE0-5BEC0399CA19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92BDE-2745-443C-A61B-9D2A1E8C91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282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p3"/><Relationship Id="rId5" Type="http://schemas.openxmlformats.org/officeDocument/2006/relationships/image" Target="../media/image8.png"/><Relationship Id="rId4" Type="http://schemas.microsoft.com/office/2007/relationships/media" Target="../media/media1.mp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assoon_parts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FoxBasso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331671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04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Materiál je určen do hudební výchovy pro žáky základní školy praktické v 7. ročníku. Slouží k názornému seznámení </a:t>
            </a:r>
            <a:r>
              <a:rPr lang="cs-CZ" sz="2400" dirty="0" smtClean="0"/>
              <a:t>                             s </a:t>
            </a:r>
            <a:r>
              <a:rPr lang="cs-CZ" sz="2400" dirty="0" smtClean="0"/>
              <a:t>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10. prosince 2011</a:t>
            </a:r>
          </a:p>
          <a:p>
            <a:r>
              <a:rPr lang="cs-CZ" sz="2400" dirty="0"/>
              <a:t>Žáci se názorně seznámili s hudebním nástrojem, jeho tvarem, funkčností, historií, využitím i zvukem.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30368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Dechové nástroje - fagot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f</a:t>
            </a:r>
            <a:r>
              <a:rPr lang="cs-CZ" sz="2400" dirty="0" smtClean="0"/>
              <a:t>agot</a:t>
            </a:r>
            <a:r>
              <a:rPr lang="cs-CZ" sz="2400" dirty="0"/>
              <a:t> je dechový dřevěný hudební nástroj 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/>
              <a:t>z</a:t>
            </a:r>
            <a:r>
              <a:rPr lang="cs-CZ" sz="2400" dirty="0" smtClean="0"/>
              <a:t>pravidla </a:t>
            </a:r>
            <a:r>
              <a:rPr lang="cs-CZ" sz="2400" dirty="0"/>
              <a:t>je vyroben z javorového </a:t>
            </a:r>
            <a:r>
              <a:rPr lang="cs-CZ" sz="2400" dirty="0" smtClean="0"/>
              <a:t>dřeva</a:t>
            </a:r>
            <a:endParaRPr lang="cs-CZ" sz="2400" dirty="0"/>
          </a:p>
        </p:txBody>
      </p:sp>
      <p:pic>
        <p:nvPicPr>
          <p:cNvPr id="1026" name="Picture 2" descr="C:\Users\Gabriella\AppData\Local\Microsoft\Windows\Temporary Internet Files\Content.IE5\V7P2VZ3Z\MP9003853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7083" y="2636912"/>
            <a:ext cx="2826871" cy="395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abriella\AppData\Local\Microsoft\Windows\Temporary Internet Files\Content.IE5\3NC49XB1\MC9003906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90799">
            <a:off x="2201318" y="3173639"/>
            <a:ext cx="1983548" cy="349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054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Dechové nástroje - fagot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v</a:t>
            </a:r>
            <a:r>
              <a:rPr lang="cs-CZ" sz="2400" dirty="0" smtClean="0"/>
              <a:t>znikl v Itálii v 16. století, jeho název pochází </a:t>
            </a:r>
            <a:r>
              <a:rPr lang="cs-CZ" sz="2400" dirty="0" smtClean="0"/>
              <a:t>                                         z </a:t>
            </a:r>
            <a:r>
              <a:rPr lang="cs-CZ" sz="2400" dirty="0" smtClean="0"/>
              <a:t>italského fagotto – svazek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2556844"/>
            <a:ext cx="2833092" cy="42740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989019" y="2785703"/>
            <a:ext cx="2119536" cy="484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913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Dechové nástroje - fagot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50036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 fagot </a:t>
            </a:r>
            <a:r>
              <a:rPr lang="cs-CZ" sz="2400" dirty="0"/>
              <a:t>má neobyčejné výrazové a zvukomalebné </a:t>
            </a:r>
            <a:r>
              <a:rPr lang="cs-CZ" sz="2400" dirty="0" smtClean="0"/>
              <a:t>vlastnosti</a:t>
            </a:r>
          </a:p>
          <a:p>
            <a:r>
              <a:rPr lang="cs-CZ" sz="2400" dirty="0" smtClean="0"/>
              <a:t> </a:t>
            </a:r>
            <a:r>
              <a:rPr lang="cs-CZ" sz="2400" dirty="0"/>
              <a:t>v</a:t>
            </a:r>
            <a:r>
              <a:rPr lang="cs-CZ" sz="2400" dirty="0" smtClean="0"/>
              <a:t> </a:t>
            </a:r>
            <a:r>
              <a:rPr lang="cs-CZ" sz="2400" dirty="0"/>
              <a:t>nejnižších polohách je jeho tón bručivý</a:t>
            </a:r>
            <a:r>
              <a:rPr lang="cs-CZ" sz="2400" dirty="0" smtClean="0"/>
              <a:t>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hlubokými </a:t>
            </a:r>
            <a:r>
              <a:rPr lang="cs-CZ" sz="2400" dirty="0"/>
              <a:t>tóny skladatelé často vyjadřují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tragiku </a:t>
            </a:r>
            <a:r>
              <a:rPr lang="cs-CZ" sz="2400" dirty="0"/>
              <a:t>či </a:t>
            </a:r>
            <a:r>
              <a:rPr lang="cs-CZ" sz="2400" dirty="0" smtClean="0"/>
              <a:t>ponurost</a:t>
            </a:r>
            <a:endParaRPr lang="cs-CZ" sz="2400" dirty="0"/>
          </a:p>
          <a:p>
            <a:r>
              <a:rPr lang="cs-CZ" sz="2400" dirty="0" smtClean="0"/>
              <a:t> </a:t>
            </a:r>
            <a:r>
              <a:rPr lang="cs-CZ" sz="2400" dirty="0"/>
              <a:t>n</a:t>
            </a:r>
            <a:r>
              <a:rPr lang="cs-CZ" sz="2400" dirty="0" smtClean="0"/>
              <a:t>ejvyšší </a:t>
            </a:r>
            <a:r>
              <a:rPr lang="cs-CZ" sz="2400" dirty="0"/>
              <a:t>tóny </a:t>
            </a:r>
            <a:r>
              <a:rPr lang="cs-CZ" sz="2400" dirty="0" smtClean="0"/>
              <a:t>mají </a:t>
            </a:r>
            <a:r>
              <a:rPr lang="cs-CZ" sz="2400" dirty="0"/>
              <a:t>útlý </a:t>
            </a:r>
            <a:r>
              <a:rPr lang="cs-CZ" sz="2400" dirty="0" smtClean="0"/>
              <a:t>zvuk</a:t>
            </a:r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Části nástroje  ←</a:t>
            </a:r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2708920"/>
            <a:ext cx="2222500" cy="3797300"/>
          </a:xfrm>
          <a:prstGeom prst="rect">
            <a:avLst/>
          </a:prstGeom>
        </p:spPr>
      </p:pic>
      <p:pic>
        <p:nvPicPr>
          <p:cNvPr id="4" name="Caprices for Bassoon solo no2 GIGA Braun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35696" y="5373216"/>
            <a:ext cx="609600" cy="6096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358105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1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Ilustrace : </a:t>
            </a:r>
            <a:r>
              <a:rPr lang="cs-CZ" sz="2400" dirty="0" smtClean="0">
                <a:hlinkClick r:id="rId2"/>
              </a:rPr>
              <a:t>www.office.microsoft.com</a:t>
            </a:r>
            <a:endParaRPr lang="cs-CZ" sz="2400" dirty="0" smtClean="0"/>
          </a:p>
          <a:p>
            <a:r>
              <a:rPr lang="cs-CZ" sz="2400" smtClean="0">
                <a:hlinkClick r:id="rId3"/>
              </a:rPr>
              <a:t>http</a:t>
            </a:r>
            <a:r>
              <a:rPr lang="cs-CZ" sz="2400" dirty="0" smtClean="0">
                <a:hlinkClick r:id="rId3"/>
              </a:rPr>
              <a:t>://</a:t>
            </a:r>
            <a:r>
              <a:rPr lang="cs-CZ" sz="2400" dirty="0" smtClean="0">
                <a:hlinkClick r:id="rId3"/>
              </a:rPr>
              <a:t>cs.wikipedia.org/wiki/Soubor:Bassoon_parts.jpg</a:t>
            </a:r>
            <a:endParaRPr lang="cs-CZ" sz="2400" dirty="0" smtClean="0"/>
          </a:p>
          <a:p>
            <a:r>
              <a:rPr lang="cs-CZ" sz="2400" dirty="0" smtClean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cs.wikipedia.org/wiki/Soubor:FoxBassoon.jpg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7454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160</Words>
  <Application>Microsoft Office PowerPoint</Application>
  <PresentationFormat>Předvádění na obrazovce (4:3)</PresentationFormat>
  <Paragraphs>38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Dechové nástroje - fagot</vt:lpstr>
      <vt:lpstr>Dechové nástroje - fagot</vt:lpstr>
      <vt:lpstr>Dechové nástroje - fagot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Dum</cp:lastModifiedBy>
  <cp:revision>7</cp:revision>
  <dcterms:created xsi:type="dcterms:W3CDTF">2011-12-10T14:48:26Z</dcterms:created>
  <dcterms:modified xsi:type="dcterms:W3CDTF">2013-03-26T12:09:34Z</dcterms:modified>
</cp:coreProperties>
</file>