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2" r:id="rId5"/>
    <p:sldId id="264" r:id="rId6"/>
    <p:sldId id="261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79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CA115C-35AF-4DC2-BCBF-22DB6B9DD246}" type="doc">
      <dgm:prSet loTypeId="urn:microsoft.com/office/officeart/2005/8/layout/chevron2" loCatId="list" qsTypeId="urn:microsoft.com/office/officeart/2005/8/quickstyle/3d2" qsCatId="3D" csTypeId="urn:microsoft.com/office/officeart/2005/8/colors/accent1_1" csCatId="accent1" phldr="1"/>
      <dgm:spPr/>
      <dgm:t>
        <a:bodyPr/>
        <a:lstStyle/>
        <a:p>
          <a:endParaRPr lang="cs-CZ"/>
        </a:p>
      </dgm:t>
    </dgm:pt>
    <dgm:pt modelId="{7400B4EC-0A6B-47E7-B938-FD3CE1C4D191}">
      <dgm:prSet phldrT="[Text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b="1" dirty="0" smtClean="0"/>
            <a:t>VY _</a:t>
          </a:r>
          <a:r>
            <a:rPr lang="cs-CZ" b="1" dirty="0" smtClean="0"/>
            <a:t>52_INOVACE_A_15_Síla</a:t>
          </a:r>
          <a:endParaRPr lang="cs-CZ" dirty="0"/>
        </a:p>
      </dgm:t>
    </dgm:pt>
    <dgm:pt modelId="{F227B28C-9DD9-4A8C-A4D2-34BF54A681C6}">
      <dgm:prSet phldrT="[Text]"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Název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B9EE2C1D-E151-44A7-A3F4-4080236CDA43}" type="sibTrans" cxnId="{BA95D659-E77D-4100-85DD-775BF60C8BF3}">
      <dgm:prSet/>
      <dgm:spPr/>
      <dgm:t>
        <a:bodyPr/>
        <a:lstStyle/>
        <a:p>
          <a:endParaRPr lang="cs-CZ"/>
        </a:p>
      </dgm:t>
    </dgm:pt>
    <dgm:pt modelId="{F763852E-B1A2-45DE-8CF2-CBB50F56F38C}" type="parTrans" cxnId="{BA95D659-E77D-4100-85DD-775BF60C8BF3}">
      <dgm:prSet/>
      <dgm:spPr/>
      <dgm:t>
        <a:bodyPr/>
        <a:lstStyle/>
        <a:p>
          <a:endParaRPr lang="cs-CZ"/>
        </a:p>
      </dgm:t>
    </dgm:pt>
    <dgm:pt modelId="{2191994D-2B2F-409B-816D-5393F73443BD}" type="sibTrans" cxnId="{28B6B152-6CA8-49A5-9DDB-821341AAB9B8}">
      <dgm:prSet/>
      <dgm:spPr/>
      <dgm:t>
        <a:bodyPr/>
        <a:lstStyle/>
        <a:p>
          <a:endParaRPr lang="cs-CZ"/>
        </a:p>
      </dgm:t>
    </dgm:pt>
    <dgm:pt modelId="{BAB13204-F21D-494C-B821-4D9BC8729C5D}" type="parTrans" cxnId="{28B6B152-6CA8-49A5-9DDB-821341AAB9B8}">
      <dgm:prSet/>
      <dgm:spPr/>
      <dgm:t>
        <a:bodyPr/>
        <a:lstStyle/>
        <a:p>
          <a:endParaRPr lang="cs-CZ"/>
        </a:p>
      </dgm:t>
    </dgm:pt>
    <dgm:pt modelId="{F8ABC22C-49C1-4197-89C5-A35DE57CFC75}">
      <dgm:prSet phldrT="[Text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dirty="0" smtClean="0"/>
            <a:t>Mgr. Martin Kapucián</a:t>
          </a:r>
          <a:endParaRPr lang="cs-CZ" dirty="0"/>
        </a:p>
      </dgm:t>
    </dgm:pt>
    <dgm:pt modelId="{B9F9B948-C59F-4474-B73A-BA8E12D58E8D}">
      <dgm:prSet phldrT="[Text]"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Autor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F14CEBE-D730-409D-A70A-D9D9BB05DA66}" type="sibTrans" cxnId="{C2744D15-D845-41AA-8471-B6B6F8E8FFDD}">
      <dgm:prSet/>
      <dgm:spPr/>
      <dgm:t>
        <a:bodyPr/>
        <a:lstStyle/>
        <a:p>
          <a:endParaRPr lang="cs-CZ"/>
        </a:p>
      </dgm:t>
    </dgm:pt>
    <dgm:pt modelId="{30E6608B-9323-4DB8-91AB-52676658E3F7}" type="parTrans" cxnId="{C2744D15-D845-41AA-8471-B6B6F8E8FFDD}">
      <dgm:prSet/>
      <dgm:spPr/>
      <dgm:t>
        <a:bodyPr/>
        <a:lstStyle/>
        <a:p>
          <a:endParaRPr lang="cs-CZ"/>
        </a:p>
      </dgm:t>
    </dgm:pt>
    <dgm:pt modelId="{BE5F5D6D-802C-43C5-A010-2813FCC68567}" type="sibTrans" cxnId="{EF244F38-AE26-4D55-9702-F4FAC7266322}">
      <dgm:prSet/>
      <dgm:spPr/>
      <dgm:t>
        <a:bodyPr/>
        <a:lstStyle/>
        <a:p>
          <a:endParaRPr lang="cs-CZ"/>
        </a:p>
      </dgm:t>
    </dgm:pt>
    <dgm:pt modelId="{C6EC76E6-095A-4E75-9F2A-8CA31D151963}" type="parTrans" cxnId="{EF244F38-AE26-4D55-9702-F4FAC7266322}">
      <dgm:prSet/>
      <dgm:spPr/>
      <dgm:t>
        <a:bodyPr/>
        <a:lstStyle/>
        <a:p>
          <a:endParaRPr lang="cs-CZ"/>
        </a:p>
      </dgm:t>
    </dgm:pt>
    <dgm:pt modelId="{F7C9AC29-B15E-49CE-B243-F234F0356DEC}">
      <dgm:prSet phldrT="[Text]"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dirty="0" smtClean="0"/>
            <a:t>ZŠ a MŠ Deštné v O. h.</a:t>
          </a:r>
          <a:endParaRPr lang="cs-CZ" dirty="0"/>
        </a:p>
      </dgm:t>
    </dgm:pt>
    <dgm:pt modelId="{EF5FEA05-66EC-44C7-A56F-40A6937DE6BF}">
      <dgm:prSet phldrT="[Text]"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Škola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22A987CD-F64E-4A39-B6E0-BD97782604FB}" type="sibTrans" cxnId="{33167A36-B6B8-4A65-B0F2-EB49A4E93972}">
      <dgm:prSet/>
      <dgm:spPr/>
      <dgm:t>
        <a:bodyPr/>
        <a:lstStyle/>
        <a:p>
          <a:endParaRPr lang="cs-CZ"/>
        </a:p>
      </dgm:t>
    </dgm:pt>
    <dgm:pt modelId="{B3F9767D-20E1-4212-9938-9B5066E4476B}" type="parTrans" cxnId="{33167A36-B6B8-4A65-B0F2-EB49A4E93972}">
      <dgm:prSet/>
      <dgm:spPr/>
      <dgm:t>
        <a:bodyPr/>
        <a:lstStyle/>
        <a:p>
          <a:endParaRPr lang="cs-CZ"/>
        </a:p>
      </dgm:t>
    </dgm:pt>
    <dgm:pt modelId="{DE3F8344-F1E0-48EA-8B61-D2434256E884}" type="sibTrans" cxnId="{B21DC4B3-8668-4A5F-AF6B-4E41C3C48806}">
      <dgm:prSet/>
      <dgm:spPr/>
      <dgm:t>
        <a:bodyPr/>
        <a:lstStyle/>
        <a:p>
          <a:endParaRPr lang="cs-CZ"/>
        </a:p>
      </dgm:t>
    </dgm:pt>
    <dgm:pt modelId="{684F1169-AAF6-4606-AAD6-54F505493BDF}" type="parTrans" cxnId="{B21DC4B3-8668-4A5F-AF6B-4E41C3C48806}">
      <dgm:prSet/>
      <dgm:spPr/>
      <dgm:t>
        <a:bodyPr/>
        <a:lstStyle/>
        <a:p>
          <a:endParaRPr lang="cs-CZ"/>
        </a:p>
      </dgm:t>
    </dgm:pt>
    <dgm:pt modelId="{E1E80FA0-2514-474B-9172-A89AAAE263AD}">
      <dgm:prSet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Téma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BCFEC130-6E58-4F6C-8218-C2B7F4610A9B}" type="parTrans" cxnId="{12B447A7-87EC-4B0D-9BA4-400122DF91A6}">
      <dgm:prSet/>
      <dgm:spPr/>
      <dgm:t>
        <a:bodyPr/>
        <a:lstStyle/>
        <a:p>
          <a:endParaRPr lang="cs-CZ"/>
        </a:p>
      </dgm:t>
    </dgm:pt>
    <dgm:pt modelId="{C65B559F-0BDF-4ED5-988E-025F13688A7E}" type="sibTrans" cxnId="{12B447A7-87EC-4B0D-9BA4-400122DF91A6}">
      <dgm:prSet/>
      <dgm:spPr/>
      <dgm:t>
        <a:bodyPr/>
        <a:lstStyle/>
        <a:p>
          <a:endParaRPr lang="cs-CZ"/>
        </a:p>
      </dgm:t>
    </dgm:pt>
    <dgm:pt modelId="{147A93AA-4285-4D8E-A125-5ABD7FEA454F}">
      <dgm:prSet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Datum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5E8BE912-2191-4372-8ABE-20DCF04A3076}" type="parTrans" cxnId="{B7B8B8E9-F958-432C-8D1F-BB4B4D071ED8}">
      <dgm:prSet/>
      <dgm:spPr/>
      <dgm:t>
        <a:bodyPr/>
        <a:lstStyle/>
        <a:p>
          <a:endParaRPr lang="cs-CZ"/>
        </a:p>
      </dgm:t>
    </dgm:pt>
    <dgm:pt modelId="{41EB6E20-E800-4D33-BF36-4C686EA29E58}" type="sibTrans" cxnId="{B7B8B8E9-F958-432C-8D1F-BB4B4D071ED8}">
      <dgm:prSet/>
      <dgm:spPr/>
      <dgm:t>
        <a:bodyPr/>
        <a:lstStyle/>
        <a:p>
          <a:endParaRPr lang="cs-CZ"/>
        </a:p>
      </dgm:t>
    </dgm:pt>
    <dgm:pt modelId="{EB762544-F171-436C-8B32-5455856FABD5}">
      <dgm:prSet/>
      <dgm:spPr/>
      <dgm:t>
        <a:bodyPr/>
        <a:lstStyle/>
        <a:p>
          <a:r>
            <a:rPr lang="cs-CZ" dirty="0" smtClean="0">
              <a:latin typeface="Tahoma" pitchFamily="34" charset="0"/>
              <a:ea typeface="Tahoma" pitchFamily="34" charset="0"/>
              <a:cs typeface="Tahoma" pitchFamily="34" charset="0"/>
            </a:rPr>
            <a:t>Č. projektu</a:t>
          </a:r>
          <a:endParaRPr lang="cs-CZ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AD3ADB7C-9C34-4052-AEE7-22A7F167E8C9}" type="parTrans" cxnId="{BB6DA2E6-C6CE-4E3C-8083-56CE61D51B01}">
      <dgm:prSet/>
      <dgm:spPr/>
      <dgm:t>
        <a:bodyPr/>
        <a:lstStyle/>
        <a:p>
          <a:endParaRPr lang="cs-CZ"/>
        </a:p>
      </dgm:t>
    </dgm:pt>
    <dgm:pt modelId="{3A6BC136-DDB2-40AB-A254-F3B17EC1F4CB}" type="sibTrans" cxnId="{BB6DA2E6-C6CE-4E3C-8083-56CE61D51B01}">
      <dgm:prSet/>
      <dgm:spPr/>
      <dgm:t>
        <a:bodyPr/>
        <a:lstStyle/>
        <a:p>
          <a:endParaRPr lang="cs-CZ"/>
        </a:p>
      </dgm:t>
    </dgm:pt>
    <dgm:pt modelId="{6F0DBF92-BBAF-4E46-B7AE-B9D736A5138C}">
      <dgm:prSet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b="0" dirty="0" smtClean="0"/>
            <a:t>Fyzika</a:t>
          </a:r>
          <a:endParaRPr lang="cs-CZ" b="0" dirty="0"/>
        </a:p>
      </dgm:t>
    </dgm:pt>
    <dgm:pt modelId="{E78F2452-48DE-47FE-9B64-D23023F79001}" type="parTrans" cxnId="{73D3C03D-DF48-457B-B62E-37081E5BD5C4}">
      <dgm:prSet/>
      <dgm:spPr/>
      <dgm:t>
        <a:bodyPr/>
        <a:lstStyle/>
        <a:p>
          <a:endParaRPr lang="cs-CZ"/>
        </a:p>
      </dgm:t>
    </dgm:pt>
    <dgm:pt modelId="{EE840C67-31D9-436A-935C-AC81A87B8B65}" type="sibTrans" cxnId="{73D3C03D-DF48-457B-B62E-37081E5BD5C4}">
      <dgm:prSet/>
      <dgm:spPr/>
      <dgm:t>
        <a:bodyPr/>
        <a:lstStyle/>
        <a:p>
          <a:endParaRPr lang="cs-CZ"/>
        </a:p>
      </dgm:t>
    </dgm:pt>
    <dgm:pt modelId="{AE04CFE4-2D14-47BE-A2A1-34B749FE1380}">
      <dgm:prSet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b="0" dirty="0" smtClean="0"/>
            <a:t>26</a:t>
          </a:r>
          <a:r>
            <a:rPr lang="cs-CZ" b="0" dirty="0" smtClean="0"/>
            <a:t>. </a:t>
          </a:r>
          <a:r>
            <a:rPr lang="cs-CZ" b="0" dirty="0" smtClean="0"/>
            <a:t>03. </a:t>
          </a:r>
          <a:r>
            <a:rPr lang="cs-CZ" b="0" dirty="0" smtClean="0"/>
            <a:t>2013</a:t>
          </a:r>
          <a:endParaRPr lang="cs-CZ" b="0" dirty="0"/>
        </a:p>
      </dgm:t>
    </dgm:pt>
    <dgm:pt modelId="{774501BD-DA2A-4816-8920-632E8A79CF6E}" type="parTrans" cxnId="{A57F5BF1-439D-4740-A00F-216A1329F538}">
      <dgm:prSet/>
      <dgm:spPr/>
      <dgm:t>
        <a:bodyPr/>
        <a:lstStyle/>
        <a:p>
          <a:endParaRPr lang="cs-CZ"/>
        </a:p>
      </dgm:t>
    </dgm:pt>
    <dgm:pt modelId="{67D06453-0D4E-46FF-A134-538637AEFCC4}" type="sibTrans" cxnId="{A57F5BF1-439D-4740-A00F-216A1329F538}">
      <dgm:prSet/>
      <dgm:spPr/>
      <dgm:t>
        <a:bodyPr/>
        <a:lstStyle/>
        <a:p>
          <a:endParaRPr lang="cs-CZ"/>
        </a:p>
      </dgm:t>
    </dgm:pt>
    <dgm:pt modelId="{AFB29B63-F894-40BB-A6EE-80348E600D8B}">
      <dgm:prSet/>
      <dgm:spPr>
        <a:blipFill rotWithShape="0">
          <a:blip xmlns:r="http://schemas.openxmlformats.org/officeDocument/2006/relationships" r:embed="rId1"/>
          <a:tile tx="0" ty="0" sx="100000" sy="100000" flip="none" algn="tl"/>
        </a:blipFill>
        <a:ln>
          <a:solidFill>
            <a:schemeClr val="tx1">
              <a:lumMod val="50000"/>
              <a:lumOff val="50000"/>
            </a:schemeClr>
          </a:solidFill>
        </a:ln>
      </dgm:spPr>
      <dgm:t>
        <a:bodyPr/>
        <a:lstStyle/>
        <a:p>
          <a:r>
            <a:rPr lang="cs-CZ" b="0" dirty="0" smtClean="0"/>
            <a:t>001</a:t>
          </a:r>
          <a:endParaRPr lang="cs-CZ" b="0" dirty="0"/>
        </a:p>
      </dgm:t>
    </dgm:pt>
    <dgm:pt modelId="{D83B150D-DA78-4DA6-9A72-20EE2470910C}" type="parTrans" cxnId="{50256F68-F67B-47A3-9298-B124E8E4C5D6}">
      <dgm:prSet/>
      <dgm:spPr/>
      <dgm:t>
        <a:bodyPr/>
        <a:lstStyle/>
        <a:p>
          <a:endParaRPr lang="cs-CZ"/>
        </a:p>
      </dgm:t>
    </dgm:pt>
    <dgm:pt modelId="{791EB7F8-2675-4CFF-85B0-173E445B00DA}" type="sibTrans" cxnId="{50256F68-F67B-47A3-9298-B124E8E4C5D6}">
      <dgm:prSet/>
      <dgm:spPr/>
      <dgm:t>
        <a:bodyPr/>
        <a:lstStyle/>
        <a:p>
          <a:endParaRPr lang="cs-CZ"/>
        </a:p>
      </dgm:t>
    </dgm:pt>
    <dgm:pt modelId="{8280B019-054D-4AB8-8700-2613A7C2DA94}" type="pres">
      <dgm:prSet presAssocID="{F3CA115C-35AF-4DC2-BCBF-22DB6B9DD24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0B959A7-7B46-40F3-A7B4-91937A846384}" type="pres">
      <dgm:prSet presAssocID="{EF5FEA05-66EC-44C7-A56F-40A6937DE6BF}" presName="composite" presStyleCnt="0"/>
      <dgm:spPr/>
    </dgm:pt>
    <dgm:pt modelId="{ED723D3A-A30E-4171-B5C1-2863FF6C3CC9}" type="pres">
      <dgm:prSet presAssocID="{EF5FEA05-66EC-44C7-A56F-40A6937DE6BF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70367E-7FEE-4C24-8F8F-1D7744A9FFBA}" type="pres">
      <dgm:prSet presAssocID="{EF5FEA05-66EC-44C7-A56F-40A6937DE6BF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CB424F-12FB-4C5C-A9DA-1E7420C52D68}" type="pres">
      <dgm:prSet presAssocID="{22A987CD-F64E-4A39-B6E0-BD97782604FB}" presName="sp" presStyleCnt="0"/>
      <dgm:spPr/>
    </dgm:pt>
    <dgm:pt modelId="{3B7B01EE-249E-4A80-8891-3D8E321DE912}" type="pres">
      <dgm:prSet presAssocID="{B9F9B948-C59F-4474-B73A-BA8E12D58E8D}" presName="composite" presStyleCnt="0"/>
      <dgm:spPr/>
    </dgm:pt>
    <dgm:pt modelId="{616CF84A-56E9-4FBC-B8AA-E6ADC642A218}" type="pres">
      <dgm:prSet presAssocID="{B9F9B948-C59F-4474-B73A-BA8E12D58E8D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C65B3E4-5625-4C7A-9E0C-E0D32374C2D3}" type="pres">
      <dgm:prSet presAssocID="{B9F9B948-C59F-4474-B73A-BA8E12D58E8D}" presName="descendantText" presStyleLbl="alignAcc1" presStyleIdx="1" presStyleCnt="6" custLinFactNeighborX="-77" custLinFactNeighborY="32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98D69CD-7C73-49E1-ABDD-60CEF582F4A0}" type="pres">
      <dgm:prSet presAssocID="{0F14CEBE-D730-409D-A70A-D9D9BB05DA66}" presName="sp" presStyleCnt="0"/>
      <dgm:spPr/>
    </dgm:pt>
    <dgm:pt modelId="{9626443F-1A05-4C58-B541-1D3EFA957580}" type="pres">
      <dgm:prSet presAssocID="{F227B28C-9DD9-4A8C-A4D2-34BF54A681C6}" presName="composite" presStyleCnt="0"/>
      <dgm:spPr/>
    </dgm:pt>
    <dgm:pt modelId="{31F1AFE5-D595-4117-9D5D-6EB985C409EA}" type="pres">
      <dgm:prSet presAssocID="{F227B28C-9DD9-4A8C-A4D2-34BF54A681C6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472E8C-EC57-4BB9-B1B1-86A99D73F6F6}" type="pres">
      <dgm:prSet presAssocID="{F227B28C-9DD9-4A8C-A4D2-34BF54A681C6}" presName="descendantText" presStyleLbl="alignAcc1" presStyleIdx="2" presStyleCnt="6" custLinFactNeighborX="1217" custLinFactNeighborY="-205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2CE3B9-9508-42F9-B4F7-A0261AB3086C}" type="pres">
      <dgm:prSet presAssocID="{B9EE2C1D-E151-44A7-A3F4-4080236CDA43}" presName="sp" presStyleCnt="0"/>
      <dgm:spPr/>
    </dgm:pt>
    <dgm:pt modelId="{BF554414-3540-466D-B7ED-254451131DA9}" type="pres">
      <dgm:prSet presAssocID="{E1E80FA0-2514-474B-9172-A89AAAE263AD}" presName="composite" presStyleCnt="0"/>
      <dgm:spPr/>
    </dgm:pt>
    <dgm:pt modelId="{2CCE61E4-F223-484E-8DC8-3BB0467A1548}" type="pres">
      <dgm:prSet presAssocID="{E1E80FA0-2514-474B-9172-A89AAAE263AD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E53C30-9EB8-43A1-840A-7D6285414771}" type="pres">
      <dgm:prSet presAssocID="{E1E80FA0-2514-474B-9172-A89AAAE263AD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14B00E-487A-47F0-9FEB-0E0A1AFB81AD}" type="pres">
      <dgm:prSet presAssocID="{C65B559F-0BDF-4ED5-988E-025F13688A7E}" presName="sp" presStyleCnt="0"/>
      <dgm:spPr/>
    </dgm:pt>
    <dgm:pt modelId="{8995BAA0-7665-4E58-9094-95E11942B36E}" type="pres">
      <dgm:prSet presAssocID="{147A93AA-4285-4D8E-A125-5ABD7FEA454F}" presName="composite" presStyleCnt="0"/>
      <dgm:spPr/>
    </dgm:pt>
    <dgm:pt modelId="{51820994-5257-4688-9F3D-D65B8235FB93}" type="pres">
      <dgm:prSet presAssocID="{147A93AA-4285-4D8E-A125-5ABD7FEA454F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A87082-0C00-4C8C-8C06-AFA208FAC887}" type="pres">
      <dgm:prSet presAssocID="{147A93AA-4285-4D8E-A125-5ABD7FEA454F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04FE23-A74D-4173-BED1-779799BC8A41}" type="pres">
      <dgm:prSet presAssocID="{41EB6E20-E800-4D33-BF36-4C686EA29E58}" presName="sp" presStyleCnt="0"/>
      <dgm:spPr/>
    </dgm:pt>
    <dgm:pt modelId="{45002199-501D-40B0-9ADB-13DCE2220EAD}" type="pres">
      <dgm:prSet presAssocID="{EB762544-F171-436C-8B32-5455856FABD5}" presName="composite" presStyleCnt="0"/>
      <dgm:spPr/>
    </dgm:pt>
    <dgm:pt modelId="{7795D321-A79F-492B-84B6-883FD291599D}" type="pres">
      <dgm:prSet presAssocID="{EB762544-F171-436C-8B32-5455856FABD5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7B6D6B-A87D-417F-89B1-F85C62E76A00}" type="pres">
      <dgm:prSet presAssocID="{EB762544-F171-436C-8B32-5455856FABD5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57F5BF1-439D-4740-A00F-216A1329F538}" srcId="{147A93AA-4285-4D8E-A125-5ABD7FEA454F}" destId="{AE04CFE4-2D14-47BE-A2A1-34B749FE1380}" srcOrd="0" destOrd="0" parTransId="{774501BD-DA2A-4816-8920-632E8A79CF6E}" sibTransId="{67D06453-0D4E-46FF-A134-538637AEFCC4}"/>
    <dgm:cxn modelId="{51A5B237-C951-4ECC-9374-1AAB83E41881}" type="presOf" srcId="{AFB29B63-F894-40BB-A6EE-80348E600D8B}" destId="{237B6D6B-A87D-417F-89B1-F85C62E76A00}" srcOrd="0" destOrd="0" presId="urn:microsoft.com/office/officeart/2005/8/layout/chevron2"/>
    <dgm:cxn modelId="{50496170-E23E-408B-8F2B-054E04480161}" type="presOf" srcId="{F227B28C-9DD9-4A8C-A4D2-34BF54A681C6}" destId="{31F1AFE5-D595-4117-9D5D-6EB985C409EA}" srcOrd="0" destOrd="0" presId="urn:microsoft.com/office/officeart/2005/8/layout/chevron2"/>
    <dgm:cxn modelId="{1701117D-FF46-4CAB-B4FA-A1C7CE53DDA8}" type="presOf" srcId="{EB762544-F171-436C-8B32-5455856FABD5}" destId="{7795D321-A79F-492B-84B6-883FD291599D}" srcOrd="0" destOrd="0" presId="urn:microsoft.com/office/officeart/2005/8/layout/chevron2"/>
    <dgm:cxn modelId="{B5A664D1-07CB-44DB-95CF-6F3A1B9D76F9}" type="presOf" srcId="{F7C9AC29-B15E-49CE-B243-F234F0356DEC}" destId="{BB70367E-7FEE-4C24-8F8F-1D7744A9FFBA}" srcOrd="0" destOrd="0" presId="urn:microsoft.com/office/officeart/2005/8/layout/chevron2"/>
    <dgm:cxn modelId="{28B6B152-6CA8-49A5-9DDB-821341AAB9B8}" srcId="{F227B28C-9DD9-4A8C-A4D2-34BF54A681C6}" destId="{7400B4EC-0A6B-47E7-B938-FD3CE1C4D191}" srcOrd="0" destOrd="0" parTransId="{BAB13204-F21D-494C-B821-4D9BC8729C5D}" sibTransId="{2191994D-2B2F-409B-816D-5393F73443BD}"/>
    <dgm:cxn modelId="{8B3541F1-C09A-4533-B01C-507E657E1823}" type="presOf" srcId="{7400B4EC-0A6B-47E7-B938-FD3CE1C4D191}" destId="{4F472E8C-EC57-4BB9-B1B1-86A99D73F6F6}" srcOrd="0" destOrd="0" presId="urn:microsoft.com/office/officeart/2005/8/layout/chevron2"/>
    <dgm:cxn modelId="{357F8BE4-1EAD-40F0-918E-E24A76756BC6}" type="presOf" srcId="{F3CA115C-35AF-4DC2-BCBF-22DB6B9DD246}" destId="{8280B019-054D-4AB8-8700-2613A7C2DA94}" srcOrd="0" destOrd="0" presId="urn:microsoft.com/office/officeart/2005/8/layout/chevron2"/>
    <dgm:cxn modelId="{045A945A-02DC-4A15-BDB4-7EB672DF437C}" type="presOf" srcId="{147A93AA-4285-4D8E-A125-5ABD7FEA454F}" destId="{51820994-5257-4688-9F3D-D65B8235FB93}" srcOrd="0" destOrd="0" presId="urn:microsoft.com/office/officeart/2005/8/layout/chevron2"/>
    <dgm:cxn modelId="{B376CB52-9BF7-427D-A548-CC7C61CFE4FF}" type="presOf" srcId="{6F0DBF92-BBAF-4E46-B7AE-B9D736A5138C}" destId="{80E53C30-9EB8-43A1-840A-7D6285414771}" srcOrd="0" destOrd="0" presId="urn:microsoft.com/office/officeart/2005/8/layout/chevron2"/>
    <dgm:cxn modelId="{B21DC4B3-8668-4A5F-AF6B-4E41C3C48806}" srcId="{EF5FEA05-66EC-44C7-A56F-40A6937DE6BF}" destId="{F7C9AC29-B15E-49CE-B243-F234F0356DEC}" srcOrd="0" destOrd="0" parTransId="{684F1169-AAF6-4606-AAD6-54F505493BDF}" sibTransId="{DE3F8344-F1E0-48EA-8B61-D2434256E884}"/>
    <dgm:cxn modelId="{E331DD2B-85F4-4D53-968E-F22760E1CBF2}" type="presOf" srcId="{F8ABC22C-49C1-4197-89C5-A35DE57CFC75}" destId="{EC65B3E4-5625-4C7A-9E0C-E0D32374C2D3}" srcOrd="0" destOrd="0" presId="urn:microsoft.com/office/officeart/2005/8/layout/chevron2"/>
    <dgm:cxn modelId="{53D3BEFD-987F-41DB-ACBE-6E6AC498B381}" type="presOf" srcId="{EF5FEA05-66EC-44C7-A56F-40A6937DE6BF}" destId="{ED723D3A-A30E-4171-B5C1-2863FF6C3CC9}" srcOrd="0" destOrd="0" presId="urn:microsoft.com/office/officeart/2005/8/layout/chevron2"/>
    <dgm:cxn modelId="{C2744D15-D845-41AA-8471-B6B6F8E8FFDD}" srcId="{F3CA115C-35AF-4DC2-BCBF-22DB6B9DD246}" destId="{B9F9B948-C59F-4474-B73A-BA8E12D58E8D}" srcOrd="1" destOrd="0" parTransId="{30E6608B-9323-4DB8-91AB-52676658E3F7}" sibTransId="{0F14CEBE-D730-409D-A70A-D9D9BB05DA66}"/>
    <dgm:cxn modelId="{BA95D659-E77D-4100-85DD-775BF60C8BF3}" srcId="{F3CA115C-35AF-4DC2-BCBF-22DB6B9DD246}" destId="{F227B28C-9DD9-4A8C-A4D2-34BF54A681C6}" srcOrd="2" destOrd="0" parTransId="{F763852E-B1A2-45DE-8CF2-CBB50F56F38C}" sibTransId="{B9EE2C1D-E151-44A7-A3F4-4080236CDA43}"/>
    <dgm:cxn modelId="{3A0AB61A-184B-429B-A02A-300550B4BA16}" type="presOf" srcId="{E1E80FA0-2514-474B-9172-A89AAAE263AD}" destId="{2CCE61E4-F223-484E-8DC8-3BB0467A1548}" srcOrd="0" destOrd="0" presId="urn:microsoft.com/office/officeart/2005/8/layout/chevron2"/>
    <dgm:cxn modelId="{33167A36-B6B8-4A65-B0F2-EB49A4E93972}" srcId="{F3CA115C-35AF-4DC2-BCBF-22DB6B9DD246}" destId="{EF5FEA05-66EC-44C7-A56F-40A6937DE6BF}" srcOrd="0" destOrd="0" parTransId="{B3F9767D-20E1-4212-9938-9B5066E4476B}" sibTransId="{22A987CD-F64E-4A39-B6E0-BD97782604FB}"/>
    <dgm:cxn modelId="{F58E7636-1848-4765-9FBC-35AC6584ECF9}" type="presOf" srcId="{AE04CFE4-2D14-47BE-A2A1-34B749FE1380}" destId="{46A87082-0C00-4C8C-8C06-AFA208FAC887}" srcOrd="0" destOrd="0" presId="urn:microsoft.com/office/officeart/2005/8/layout/chevron2"/>
    <dgm:cxn modelId="{12B447A7-87EC-4B0D-9BA4-400122DF91A6}" srcId="{F3CA115C-35AF-4DC2-BCBF-22DB6B9DD246}" destId="{E1E80FA0-2514-474B-9172-A89AAAE263AD}" srcOrd="3" destOrd="0" parTransId="{BCFEC130-6E58-4F6C-8218-C2B7F4610A9B}" sibTransId="{C65B559F-0BDF-4ED5-988E-025F13688A7E}"/>
    <dgm:cxn modelId="{8D96E3C7-7FF4-4141-BB04-1266CBC24DEF}" type="presOf" srcId="{B9F9B948-C59F-4474-B73A-BA8E12D58E8D}" destId="{616CF84A-56E9-4FBC-B8AA-E6ADC642A218}" srcOrd="0" destOrd="0" presId="urn:microsoft.com/office/officeart/2005/8/layout/chevron2"/>
    <dgm:cxn modelId="{B7B8B8E9-F958-432C-8D1F-BB4B4D071ED8}" srcId="{F3CA115C-35AF-4DC2-BCBF-22DB6B9DD246}" destId="{147A93AA-4285-4D8E-A125-5ABD7FEA454F}" srcOrd="4" destOrd="0" parTransId="{5E8BE912-2191-4372-8ABE-20DCF04A3076}" sibTransId="{41EB6E20-E800-4D33-BF36-4C686EA29E58}"/>
    <dgm:cxn modelId="{73D3C03D-DF48-457B-B62E-37081E5BD5C4}" srcId="{E1E80FA0-2514-474B-9172-A89AAAE263AD}" destId="{6F0DBF92-BBAF-4E46-B7AE-B9D736A5138C}" srcOrd="0" destOrd="0" parTransId="{E78F2452-48DE-47FE-9B64-D23023F79001}" sibTransId="{EE840C67-31D9-436A-935C-AC81A87B8B65}"/>
    <dgm:cxn modelId="{BB6DA2E6-C6CE-4E3C-8083-56CE61D51B01}" srcId="{F3CA115C-35AF-4DC2-BCBF-22DB6B9DD246}" destId="{EB762544-F171-436C-8B32-5455856FABD5}" srcOrd="5" destOrd="0" parTransId="{AD3ADB7C-9C34-4052-AEE7-22A7F167E8C9}" sibTransId="{3A6BC136-DDB2-40AB-A254-F3B17EC1F4CB}"/>
    <dgm:cxn modelId="{EF244F38-AE26-4D55-9702-F4FAC7266322}" srcId="{B9F9B948-C59F-4474-B73A-BA8E12D58E8D}" destId="{F8ABC22C-49C1-4197-89C5-A35DE57CFC75}" srcOrd="0" destOrd="0" parTransId="{C6EC76E6-095A-4E75-9F2A-8CA31D151963}" sibTransId="{BE5F5D6D-802C-43C5-A010-2813FCC68567}"/>
    <dgm:cxn modelId="{50256F68-F67B-47A3-9298-B124E8E4C5D6}" srcId="{EB762544-F171-436C-8B32-5455856FABD5}" destId="{AFB29B63-F894-40BB-A6EE-80348E600D8B}" srcOrd="0" destOrd="0" parTransId="{D83B150D-DA78-4DA6-9A72-20EE2470910C}" sibTransId="{791EB7F8-2675-4CFF-85B0-173E445B00DA}"/>
    <dgm:cxn modelId="{219B8424-0F89-4414-B8E4-5068FDDAA765}" type="presParOf" srcId="{8280B019-054D-4AB8-8700-2613A7C2DA94}" destId="{70B959A7-7B46-40F3-A7B4-91937A846384}" srcOrd="0" destOrd="0" presId="urn:microsoft.com/office/officeart/2005/8/layout/chevron2"/>
    <dgm:cxn modelId="{BE7464B5-2B94-4C24-9B3E-8B9672B5DC60}" type="presParOf" srcId="{70B959A7-7B46-40F3-A7B4-91937A846384}" destId="{ED723D3A-A30E-4171-B5C1-2863FF6C3CC9}" srcOrd="0" destOrd="0" presId="urn:microsoft.com/office/officeart/2005/8/layout/chevron2"/>
    <dgm:cxn modelId="{79969F71-7F01-4D3E-8BAA-E160798E34AC}" type="presParOf" srcId="{70B959A7-7B46-40F3-A7B4-91937A846384}" destId="{BB70367E-7FEE-4C24-8F8F-1D7744A9FFBA}" srcOrd="1" destOrd="0" presId="urn:microsoft.com/office/officeart/2005/8/layout/chevron2"/>
    <dgm:cxn modelId="{3A42D198-74DE-4CFD-B7F1-B105EB0BA5D4}" type="presParOf" srcId="{8280B019-054D-4AB8-8700-2613A7C2DA94}" destId="{F2CB424F-12FB-4C5C-A9DA-1E7420C52D68}" srcOrd="1" destOrd="0" presId="urn:microsoft.com/office/officeart/2005/8/layout/chevron2"/>
    <dgm:cxn modelId="{ACEA7D7D-F743-4D14-B0FB-69C6CA60DD5C}" type="presParOf" srcId="{8280B019-054D-4AB8-8700-2613A7C2DA94}" destId="{3B7B01EE-249E-4A80-8891-3D8E321DE912}" srcOrd="2" destOrd="0" presId="urn:microsoft.com/office/officeart/2005/8/layout/chevron2"/>
    <dgm:cxn modelId="{D0228B8E-5432-492C-AE00-AC8B4E82149B}" type="presParOf" srcId="{3B7B01EE-249E-4A80-8891-3D8E321DE912}" destId="{616CF84A-56E9-4FBC-B8AA-E6ADC642A218}" srcOrd="0" destOrd="0" presId="urn:microsoft.com/office/officeart/2005/8/layout/chevron2"/>
    <dgm:cxn modelId="{A4DB4EB0-6B2C-4C12-8B2B-E3975A7D1987}" type="presParOf" srcId="{3B7B01EE-249E-4A80-8891-3D8E321DE912}" destId="{EC65B3E4-5625-4C7A-9E0C-E0D32374C2D3}" srcOrd="1" destOrd="0" presId="urn:microsoft.com/office/officeart/2005/8/layout/chevron2"/>
    <dgm:cxn modelId="{467C888B-9F99-4FB1-8A59-F35050C45F75}" type="presParOf" srcId="{8280B019-054D-4AB8-8700-2613A7C2DA94}" destId="{998D69CD-7C73-49E1-ABDD-60CEF582F4A0}" srcOrd="3" destOrd="0" presId="urn:microsoft.com/office/officeart/2005/8/layout/chevron2"/>
    <dgm:cxn modelId="{418A227F-5E34-42F7-8584-E5CCFC7148BC}" type="presParOf" srcId="{8280B019-054D-4AB8-8700-2613A7C2DA94}" destId="{9626443F-1A05-4C58-B541-1D3EFA957580}" srcOrd="4" destOrd="0" presId="urn:microsoft.com/office/officeart/2005/8/layout/chevron2"/>
    <dgm:cxn modelId="{77B1FEBF-19ED-4903-A5D7-05B671947732}" type="presParOf" srcId="{9626443F-1A05-4C58-B541-1D3EFA957580}" destId="{31F1AFE5-D595-4117-9D5D-6EB985C409EA}" srcOrd="0" destOrd="0" presId="urn:microsoft.com/office/officeart/2005/8/layout/chevron2"/>
    <dgm:cxn modelId="{9C86514B-C86C-450F-991C-8FACAC92A7F7}" type="presParOf" srcId="{9626443F-1A05-4C58-B541-1D3EFA957580}" destId="{4F472E8C-EC57-4BB9-B1B1-86A99D73F6F6}" srcOrd="1" destOrd="0" presId="urn:microsoft.com/office/officeart/2005/8/layout/chevron2"/>
    <dgm:cxn modelId="{84CE35B4-C373-4382-AC57-97F509F80360}" type="presParOf" srcId="{8280B019-054D-4AB8-8700-2613A7C2DA94}" destId="{672CE3B9-9508-42F9-B4F7-A0261AB3086C}" srcOrd="5" destOrd="0" presId="urn:microsoft.com/office/officeart/2005/8/layout/chevron2"/>
    <dgm:cxn modelId="{200A7416-13C4-4EC2-B1CA-8561D80508C5}" type="presParOf" srcId="{8280B019-054D-4AB8-8700-2613A7C2DA94}" destId="{BF554414-3540-466D-B7ED-254451131DA9}" srcOrd="6" destOrd="0" presId="urn:microsoft.com/office/officeart/2005/8/layout/chevron2"/>
    <dgm:cxn modelId="{0F9DB182-5824-46DE-B54D-B1874F847D51}" type="presParOf" srcId="{BF554414-3540-466D-B7ED-254451131DA9}" destId="{2CCE61E4-F223-484E-8DC8-3BB0467A1548}" srcOrd="0" destOrd="0" presId="urn:microsoft.com/office/officeart/2005/8/layout/chevron2"/>
    <dgm:cxn modelId="{F330C7AD-4EF6-49AD-96D7-418C8702D4A5}" type="presParOf" srcId="{BF554414-3540-466D-B7ED-254451131DA9}" destId="{80E53C30-9EB8-43A1-840A-7D6285414771}" srcOrd="1" destOrd="0" presId="urn:microsoft.com/office/officeart/2005/8/layout/chevron2"/>
    <dgm:cxn modelId="{651CA3FA-7D56-4303-B734-4D7DF860044F}" type="presParOf" srcId="{8280B019-054D-4AB8-8700-2613A7C2DA94}" destId="{A514B00E-487A-47F0-9FEB-0E0A1AFB81AD}" srcOrd="7" destOrd="0" presId="urn:microsoft.com/office/officeart/2005/8/layout/chevron2"/>
    <dgm:cxn modelId="{8AF8607A-69D8-4AB1-A093-4CA7C0EFE5D8}" type="presParOf" srcId="{8280B019-054D-4AB8-8700-2613A7C2DA94}" destId="{8995BAA0-7665-4E58-9094-95E11942B36E}" srcOrd="8" destOrd="0" presId="urn:microsoft.com/office/officeart/2005/8/layout/chevron2"/>
    <dgm:cxn modelId="{03CC3253-6FFB-4E04-8420-E59BE2E05195}" type="presParOf" srcId="{8995BAA0-7665-4E58-9094-95E11942B36E}" destId="{51820994-5257-4688-9F3D-D65B8235FB93}" srcOrd="0" destOrd="0" presId="urn:microsoft.com/office/officeart/2005/8/layout/chevron2"/>
    <dgm:cxn modelId="{67BBB1AD-F81F-484F-91F1-300320555AD5}" type="presParOf" srcId="{8995BAA0-7665-4E58-9094-95E11942B36E}" destId="{46A87082-0C00-4C8C-8C06-AFA208FAC887}" srcOrd="1" destOrd="0" presId="urn:microsoft.com/office/officeart/2005/8/layout/chevron2"/>
    <dgm:cxn modelId="{3D901345-F750-4D51-82FF-268BDF2CE64C}" type="presParOf" srcId="{8280B019-054D-4AB8-8700-2613A7C2DA94}" destId="{D304FE23-A74D-4173-BED1-779799BC8A41}" srcOrd="9" destOrd="0" presId="urn:microsoft.com/office/officeart/2005/8/layout/chevron2"/>
    <dgm:cxn modelId="{52D0B897-9623-4BAE-BD34-37E1FD552624}" type="presParOf" srcId="{8280B019-054D-4AB8-8700-2613A7C2DA94}" destId="{45002199-501D-40B0-9ADB-13DCE2220EAD}" srcOrd="10" destOrd="0" presId="urn:microsoft.com/office/officeart/2005/8/layout/chevron2"/>
    <dgm:cxn modelId="{AD26C044-3BC8-4847-AC82-4C6B9F297478}" type="presParOf" srcId="{45002199-501D-40B0-9ADB-13DCE2220EAD}" destId="{7795D321-A79F-492B-84B6-883FD291599D}" srcOrd="0" destOrd="0" presId="urn:microsoft.com/office/officeart/2005/8/layout/chevron2"/>
    <dgm:cxn modelId="{24F752A3-7D7C-4F1A-AB49-A1FA4FBFB2E0}" type="presParOf" srcId="{45002199-501D-40B0-9ADB-13DCE2220EAD}" destId="{237B6D6B-A87D-417F-89B1-F85C62E76A00}" srcOrd="1" destOrd="0" presId="urn:microsoft.com/office/officeart/2005/8/layout/chevron2"/>
  </dgm:cxnLst>
  <dgm:bg>
    <a:blipFill>
      <a:blip xmlns:r="http://schemas.openxmlformats.org/officeDocument/2006/relationships" r:embed="rId2"/>
      <a:tile tx="0" ty="0" sx="100000" sy="100000" flip="none" algn="tl"/>
    </a:blip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723D3A-A30E-4171-B5C1-2863FF6C3CC9}">
      <dsp:nvSpPr>
        <dsp:cNvPr id="0" name=""/>
        <dsp:cNvSpPr/>
      </dsp:nvSpPr>
      <dsp:spPr>
        <a:xfrm rot="5400000">
          <a:off x="-111532" y="112531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Škola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-5400000">
        <a:off x="1" y="261240"/>
        <a:ext cx="520484" cy="223065"/>
      </dsp:txXfrm>
    </dsp:sp>
    <dsp:sp modelId="{BB70367E-7FEE-4C24-8F8F-1D7744A9FFBA}">
      <dsp:nvSpPr>
        <dsp:cNvPr id="0" name=""/>
        <dsp:cNvSpPr/>
      </dsp:nvSpPr>
      <dsp:spPr>
        <a:xfrm rot="5400000">
          <a:off x="3979028" y="-3457545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kern="1200" dirty="0" smtClean="0"/>
            <a:t>ZŠ a MŠ Deštné v O. h.</a:t>
          </a:r>
          <a:endParaRPr lang="cs-CZ" sz="2800" kern="1200" dirty="0"/>
        </a:p>
      </dsp:txBody>
      <dsp:txXfrm rot="-5400000">
        <a:off x="520485" y="24591"/>
        <a:ext cx="7376802" cy="436121"/>
      </dsp:txXfrm>
    </dsp:sp>
    <dsp:sp modelId="{616CF84A-56E9-4FBC-B8AA-E6ADC642A218}">
      <dsp:nvSpPr>
        <dsp:cNvPr id="0" name=""/>
        <dsp:cNvSpPr/>
      </dsp:nvSpPr>
      <dsp:spPr>
        <a:xfrm rot="5400000">
          <a:off x="-111532" y="755509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Autor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-5400000">
        <a:off x="1" y="904218"/>
        <a:ext cx="520484" cy="223065"/>
      </dsp:txXfrm>
    </dsp:sp>
    <dsp:sp modelId="{EC65B3E4-5625-4C7A-9E0C-E0D32374C2D3}">
      <dsp:nvSpPr>
        <dsp:cNvPr id="0" name=""/>
        <dsp:cNvSpPr/>
      </dsp:nvSpPr>
      <dsp:spPr>
        <a:xfrm rot="5400000">
          <a:off x="3973330" y="-2812991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kern="1200" dirty="0" smtClean="0"/>
            <a:t>Mgr. Martin Kapucián</a:t>
          </a:r>
          <a:endParaRPr lang="cs-CZ" sz="2800" kern="1200" dirty="0"/>
        </a:p>
      </dsp:txBody>
      <dsp:txXfrm rot="-5400000">
        <a:off x="514787" y="669145"/>
        <a:ext cx="7376802" cy="436121"/>
      </dsp:txXfrm>
    </dsp:sp>
    <dsp:sp modelId="{31F1AFE5-D595-4117-9D5D-6EB985C409EA}">
      <dsp:nvSpPr>
        <dsp:cNvPr id="0" name=""/>
        <dsp:cNvSpPr/>
      </dsp:nvSpPr>
      <dsp:spPr>
        <a:xfrm rot="5400000">
          <a:off x="-111532" y="1398488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Název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-5400000">
        <a:off x="1" y="1547197"/>
        <a:ext cx="520484" cy="223065"/>
      </dsp:txXfrm>
    </dsp:sp>
    <dsp:sp modelId="{4F472E8C-EC57-4BB9-B1B1-86A99D73F6F6}">
      <dsp:nvSpPr>
        <dsp:cNvPr id="0" name=""/>
        <dsp:cNvSpPr/>
      </dsp:nvSpPr>
      <dsp:spPr>
        <a:xfrm rot="5400000">
          <a:off x="3979028" y="-2181520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b="1" kern="1200" dirty="0" smtClean="0"/>
            <a:t>VY _</a:t>
          </a:r>
          <a:r>
            <a:rPr lang="cs-CZ" sz="2800" b="1" kern="1200" dirty="0" smtClean="0"/>
            <a:t>52_INOVACE_A_15_Síla</a:t>
          </a:r>
          <a:endParaRPr lang="cs-CZ" sz="2800" kern="1200" dirty="0"/>
        </a:p>
      </dsp:txBody>
      <dsp:txXfrm rot="-5400000">
        <a:off x="520485" y="1300616"/>
        <a:ext cx="7376802" cy="436121"/>
      </dsp:txXfrm>
    </dsp:sp>
    <dsp:sp modelId="{2CCE61E4-F223-484E-8DC8-3BB0467A1548}">
      <dsp:nvSpPr>
        <dsp:cNvPr id="0" name=""/>
        <dsp:cNvSpPr/>
      </dsp:nvSpPr>
      <dsp:spPr>
        <a:xfrm rot="5400000">
          <a:off x="-111532" y="2041467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Téma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-5400000">
        <a:off x="1" y="2190176"/>
        <a:ext cx="520484" cy="223065"/>
      </dsp:txXfrm>
    </dsp:sp>
    <dsp:sp modelId="{80E53C30-9EB8-43A1-840A-7D6285414771}">
      <dsp:nvSpPr>
        <dsp:cNvPr id="0" name=""/>
        <dsp:cNvSpPr/>
      </dsp:nvSpPr>
      <dsp:spPr>
        <a:xfrm rot="5400000">
          <a:off x="3979028" y="-1528609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b="0" kern="1200" dirty="0" smtClean="0"/>
            <a:t>Fyzika</a:t>
          </a:r>
          <a:endParaRPr lang="cs-CZ" sz="2800" b="0" kern="1200" dirty="0"/>
        </a:p>
      </dsp:txBody>
      <dsp:txXfrm rot="-5400000">
        <a:off x="520485" y="1953527"/>
        <a:ext cx="7376802" cy="436121"/>
      </dsp:txXfrm>
    </dsp:sp>
    <dsp:sp modelId="{51820994-5257-4688-9F3D-D65B8235FB93}">
      <dsp:nvSpPr>
        <dsp:cNvPr id="0" name=""/>
        <dsp:cNvSpPr/>
      </dsp:nvSpPr>
      <dsp:spPr>
        <a:xfrm rot="5400000">
          <a:off x="-111532" y="2684445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Datum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-5400000">
        <a:off x="1" y="2833154"/>
        <a:ext cx="520484" cy="223065"/>
      </dsp:txXfrm>
    </dsp:sp>
    <dsp:sp modelId="{46A87082-0C00-4C8C-8C06-AFA208FAC887}">
      <dsp:nvSpPr>
        <dsp:cNvPr id="0" name=""/>
        <dsp:cNvSpPr/>
      </dsp:nvSpPr>
      <dsp:spPr>
        <a:xfrm rot="5400000">
          <a:off x="3979028" y="-885630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b="0" kern="1200" dirty="0" smtClean="0"/>
            <a:t>26</a:t>
          </a:r>
          <a:r>
            <a:rPr lang="cs-CZ" sz="2800" b="0" kern="1200" dirty="0" smtClean="0"/>
            <a:t>. </a:t>
          </a:r>
          <a:r>
            <a:rPr lang="cs-CZ" sz="2800" b="0" kern="1200" dirty="0" smtClean="0"/>
            <a:t>03. </a:t>
          </a:r>
          <a:r>
            <a:rPr lang="cs-CZ" sz="2800" b="0" kern="1200" dirty="0" smtClean="0"/>
            <a:t>2013</a:t>
          </a:r>
          <a:endParaRPr lang="cs-CZ" sz="2800" b="0" kern="1200" dirty="0"/>
        </a:p>
      </dsp:txBody>
      <dsp:txXfrm rot="-5400000">
        <a:off x="520485" y="2596506"/>
        <a:ext cx="7376802" cy="436121"/>
      </dsp:txXfrm>
    </dsp:sp>
    <dsp:sp modelId="{7795D321-A79F-492B-84B6-883FD291599D}">
      <dsp:nvSpPr>
        <dsp:cNvPr id="0" name=""/>
        <dsp:cNvSpPr/>
      </dsp:nvSpPr>
      <dsp:spPr>
        <a:xfrm rot="5400000">
          <a:off x="-111532" y="3327424"/>
          <a:ext cx="743549" cy="520484"/>
        </a:xfrm>
        <a:prstGeom prst="chevron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Č. projektu</a:t>
          </a:r>
          <a:endParaRPr lang="cs-CZ" sz="8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 rot="-5400000">
        <a:off x="1" y="3476133"/>
        <a:ext cx="520484" cy="223065"/>
      </dsp:txXfrm>
    </dsp:sp>
    <dsp:sp modelId="{237B6D6B-A87D-417F-89B1-F85C62E76A00}">
      <dsp:nvSpPr>
        <dsp:cNvPr id="0" name=""/>
        <dsp:cNvSpPr/>
      </dsp:nvSpPr>
      <dsp:spPr>
        <a:xfrm rot="5400000">
          <a:off x="3979028" y="-242652"/>
          <a:ext cx="483307" cy="7400395"/>
        </a:xfrm>
        <a:prstGeom prst="round2SameRect">
          <a:avLst/>
        </a:prstGeom>
        <a:blipFill rotWithShape="0">
          <a:blip xmlns:r="http://schemas.openxmlformats.org/officeDocument/2006/relationships" r:embed="rId1"/>
          <a:tile tx="0" ty="0" sx="100000" sy="100000" flip="none" algn="tl"/>
        </a:blipFill>
        <a:ln w="9525" cap="flat" cmpd="sng" algn="ctr">
          <a:solidFill>
            <a:schemeClr val="tx1">
              <a:lumMod val="50000"/>
              <a:lumOff val="5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800" b="0" kern="1200" dirty="0" smtClean="0"/>
            <a:t>001</a:t>
          </a:r>
          <a:endParaRPr lang="cs-CZ" sz="2800" b="0" kern="1200" dirty="0"/>
        </a:p>
      </dsp:txBody>
      <dsp:txXfrm rot="-5400000">
        <a:off x="520485" y="3239484"/>
        <a:ext cx="7376802" cy="4361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jpeg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wmf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25185129"/>
              </p:ext>
            </p:extLst>
          </p:nvPr>
        </p:nvGraphicFramePr>
        <p:xfrm>
          <a:off x="611560" y="476672"/>
          <a:ext cx="7920880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80" y="4797697"/>
            <a:ext cx="8572500" cy="187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551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>
                <a:latin typeface="Tahoma" pitchFamily="34" charset="0"/>
                <a:ea typeface="Tahoma" pitchFamily="34" charset="0"/>
                <a:cs typeface="Tahoma" pitchFamily="34" charset="0"/>
              </a:rPr>
              <a:t>Digitální učební materiál slouží pro výklad v hodině fyziky.</a:t>
            </a:r>
          </a:p>
          <a:p>
            <a:r>
              <a:rPr lang="cs-CZ" dirty="0">
                <a:latin typeface="Tahoma" pitchFamily="34" charset="0"/>
                <a:ea typeface="Tahoma" pitchFamily="34" charset="0"/>
                <a:cs typeface="Tahoma" pitchFamily="34" charset="0"/>
              </a:rPr>
              <a:t>Je určen především pro žáky 6. ročníku základní školy.</a:t>
            </a:r>
          </a:p>
          <a:p>
            <a:r>
              <a:rPr lang="cs-CZ" dirty="0">
                <a:latin typeface="Tahoma" pitchFamily="34" charset="0"/>
                <a:ea typeface="Tahoma" pitchFamily="34" charset="0"/>
                <a:cs typeface="Tahoma" pitchFamily="34" charset="0"/>
              </a:rPr>
              <a:t>Animace umožňují postupné ověřování znalostí žáků a jejich doplňování při výkladu. </a:t>
            </a:r>
          </a:p>
          <a:p>
            <a:r>
              <a:rPr lang="cs-CZ" dirty="0">
                <a:latin typeface="Tahoma" pitchFamily="34" charset="0"/>
                <a:ea typeface="Tahoma" pitchFamily="34" charset="0"/>
                <a:cs typeface="Tahoma" pitchFamily="34" charset="0"/>
              </a:rPr>
              <a:t>V Office 2010 je možné na interaktivní tabuli využít funkce pera a zvýrazňovače (např. k přiřazení fotografií k názvům).</a:t>
            </a:r>
          </a:p>
          <a:p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481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Síla je fyzikální veličina, která vyjadřuje míru </a:t>
            </a:r>
            <a:r>
              <a:rPr lang="cs-CZ" b="1" dirty="0" smtClean="0"/>
              <a:t>vzájemného působení</a:t>
            </a:r>
            <a:r>
              <a:rPr lang="cs-CZ" dirty="0" smtClean="0"/>
              <a:t> těles (polí).</a:t>
            </a:r>
          </a:p>
          <a:p>
            <a:r>
              <a:rPr lang="cs-CZ" dirty="0" smtClean="0"/>
              <a:t>Značka: F</a:t>
            </a:r>
          </a:p>
          <a:p>
            <a:r>
              <a:rPr lang="cs-CZ" dirty="0" smtClean="0"/>
              <a:t>Jednotka: newton (N)</a:t>
            </a:r>
          </a:p>
          <a:p>
            <a:endParaRPr lang="cs-CZ" dirty="0" smtClean="0"/>
          </a:p>
        </p:txBody>
      </p:sp>
      <p:pic>
        <p:nvPicPr>
          <p:cNvPr id="4" name="Picture 7" descr="C:\Users\kapuma\AppData\Local\Microsoft\Windows\Temporary Internet Files\Content.IE5\RSB87FN5\MC900298183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17032"/>
            <a:ext cx="4309752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6058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Isaac Newton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800" dirty="0" smtClean="0"/>
              <a:t>1643 – 1727</a:t>
            </a:r>
          </a:p>
          <a:p>
            <a:r>
              <a:rPr lang="cs-CZ" sz="2800" dirty="0" smtClean="0"/>
              <a:t>Anglický fyzik, matematik, astronom, filosof</a:t>
            </a:r>
          </a:p>
          <a:p>
            <a:r>
              <a:rPr lang="cs-CZ" sz="2800" dirty="0" smtClean="0"/>
              <a:t>Položil základy moderní fyziky</a:t>
            </a:r>
          </a:p>
          <a:p>
            <a:r>
              <a:rPr lang="cs-CZ" sz="2800" dirty="0" smtClean="0"/>
              <a:t>3 pohybové zákony (síly, setrvačnosti, akce a reakce)</a:t>
            </a:r>
          </a:p>
          <a:p>
            <a:r>
              <a:rPr lang="cs-CZ" sz="2800" dirty="0" smtClean="0"/>
              <a:t>Gravitační zákon</a:t>
            </a:r>
          </a:p>
          <a:p>
            <a:r>
              <a:rPr lang="cs-CZ" sz="2800" dirty="0" smtClean="0"/>
              <a:t>Zrcadlový dalekohled</a:t>
            </a:r>
          </a:p>
          <a:p>
            <a:r>
              <a:rPr lang="cs-CZ" sz="2800" dirty="0" smtClean="0"/>
              <a:t>Rozklad světla</a:t>
            </a:r>
          </a:p>
          <a:p>
            <a:r>
              <a:rPr lang="cs-CZ" sz="2800" dirty="0" smtClean="0"/>
              <a:t>Základy infinitezimálního počtu</a:t>
            </a:r>
          </a:p>
          <a:p>
            <a:r>
              <a:rPr lang="cs-CZ" sz="2800" dirty="0" smtClean="0"/>
              <a:t>…</a:t>
            </a:r>
            <a:endParaRPr lang="cs-CZ" sz="2800" dirty="0"/>
          </a:p>
        </p:txBody>
      </p:sp>
      <p:pic>
        <p:nvPicPr>
          <p:cNvPr id="3074" name="Picture 2" descr="C:\Users\kapuma\AppData\Local\Microsoft\Windows\Temporary Internet Files\Content.IE5\O4YLHDM7\MC9004133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365104"/>
            <a:ext cx="3618747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681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Znázornění síly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04864"/>
          </a:xfrm>
        </p:spPr>
        <p:txBody>
          <a:bodyPr/>
          <a:lstStyle/>
          <a:p>
            <a:r>
              <a:rPr lang="cs-CZ" dirty="0" smtClean="0"/>
              <a:t>Sílu znázorňujeme orientovanou úsečkou.</a:t>
            </a:r>
          </a:p>
          <a:p>
            <a:r>
              <a:rPr lang="cs-CZ" dirty="0" smtClean="0"/>
              <a:t>Síla má velikost a směr (vektorová veličina).</a:t>
            </a:r>
          </a:p>
          <a:p>
            <a:r>
              <a:rPr lang="cs-CZ" dirty="0" smtClean="0"/>
              <a:t>Účinky síly na těleso jsou dány její </a:t>
            </a:r>
            <a:r>
              <a:rPr lang="cs-CZ" b="1" dirty="0" smtClean="0"/>
              <a:t>velikostí</a:t>
            </a:r>
            <a:r>
              <a:rPr lang="cs-CZ" dirty="0" smtClean="0"/>
              <a:t>, </a:t>
            </a:r>
            <a:r>
              <a:rPr lang="cs-CZ" b="1" dirty="0" smtClean="0"/>
              <a:t>směrem</a:t>
            </a:r>
            <a:r>
              <a:rPr lang="cs-CZ" dirty="0" smtClean="0"/>
              <a:t> a umístěním </a:t>
            </a:r>
            <a:r>
              <a:rPr lang="cs-CZ" b="1" dirty="0" smtClean="0"/>
              <a:t>působiště</a:t>
            </a:r>
            <a:r>
              <a:rPr lang="cs-CZ" dirty="0" smtClean="0"/>
              <a:t>.</a:t>
            </a:r>
            <a:endParaRPr lang="cs-CZ" dirty="0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2627784" y="5229200"/>
            <a:ext cx="374441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2627784" y="5157192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6372200" y="5157192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Volný tvar 12"/>
          <p:cNvSpPr/>
          <p:nvPr/>
        </p:nvSpPr>
        <p:spPr>
          <a:xfrm>
            <a:off x="6008914" y="4789714"/>
            <a:ext cx="283029" cy="370115"/>
          </a:xfrm>
          <a:custGeom>
            <a:avLst/>
            <a:gdLst>
              <a:gd name="connsiteX0" fmla="*/ 283029 w 283029"/>
              <a:gd name="connsiteY0" fmla="*/ 370115 h 370115"/>
              <a:gd name="connsiteX1" fmla="*/ 239486 w 283029"/>
              <a:gd name="connsiteY1" fmla="*/ 283029 h 370115"/>
              <a:gd name="connsiteX2" fmla="*/ 195943 w 283029"/>
              <a:gd name="connsiteY2" fmla="*/ 239486 h 370115"/>
              <a:gd name="connsiteX3" fmla="*/ 163286 w 283029"/>
              <a:gd name="connsiteY3" fmla="*/ 185057 h 370115"/>
              <a:gd name="connsiteX4" fmla="*/ 141515 w 283029"/>
              <a:gd name="connsiteY4" fmla="*/ 152400 h 370115"/>
              <a:gd name="connsiteX5" fmla="*/ 87086 w 283029"/>
              <a:gd name="connsiteY5" fmla="*/ 97972 h 370115"/>
              <a:gd name="connsiteX6" fmla="*/ 65315 w 283029"/>
              <a:gd name="connsiteY6" fmla="*/ 76200 h 370115"/>
              <a:gd name="connsiteX7" fmla="*/ 21772 w 283029"/>
              <a:gd name="connsiteY7" fmla="*/ 21772 h 370115"/>
              <a:gd name="connsiteX8" fmla="*/ 0 w 283029"/>
              <a:gd name="connsiteY8" fmla="*/ 0 h 370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3029" h="370115">
                <a:moveTo>
                  <a:pt x="283029" y="370115"/>
                </a:moveTo>
                <a:cubicBezTo>
                  <a:pt x="268576" y="333983"/>
                  <a:pt x="263943" y="311562"/>
                  <a:pt x="239486" y="283029"/>
                </a:cubicBezTo>
                <a:cubicBezTo>
                  <a:pt x="226128" y="267444"/>
                  <a:pt x="195943" y="239486"/>
                  <a:pt x="195943" y="239486"/>
                </a:cubicBezTo>
                <a:cubicBezTo>
                  <a:pt x="177038" y="182773"/>
                  <a:pt x="197440" y="227751"/>
                  <a:pt x="163286" y="185057"/>
                </a:cubicBezTo>
                <a:cubicBezTo>
                  <a:pt x="155113" y="174841"/>
                  <a:pt x="150130" y="162246"/>
                  <a:pt x="141515" y="152400"/>
                </a:cubicBezTo>
                <a:cubicBezTo>
                  <a:pt x="124619" y="133091"/>
                  <a:pt x="105229" y="116115"/>
                  <a:pt x="87086" y="97972"/>
                </a:cubicBezTo>
                <a:lnTo>
                  <a:pt x="65315" y="76200"/>
                </a:lnTo>
                <a:cubicBezTo>
                  <a:pt x="12740" y="23625"/>
                  <a:pt x="76708" y="90443"/>
                  <a:pt x="21772" y="21772"/>
                </a:cubicBezTo>
                <a:cubicBezTo>
                  <a:pt x="15361" y="13758"/>
                  <a:pt x="0" y="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5005153" y="4437112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směr síly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923928" y="5733256"/>
            <a:ext cx="1260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velikost síly</a:t>
            </a:r>
            <a:endParaRPr lang="cs-CZ" dirty="0"/>
          </a:p>
        </p:txBody>
      </p:sp>
      <p:sp>
        <p:nvSpPr>
          <p:cNvPr id="22" name="Levá složená závorka 21"/>
          <p:cNvSpPr/>
          <p:nvPr/>
        </p:nvSpPr>
        <p:spPr>
          <a:xfrm rot="16200000">
            <a:off x="4360100" y="3649148"/>
            <a:ext cx="279783" cy="374441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olný tvar 22"/>
          <p:cNvSpPr/>
          <p:nvPr/>
        </p:nvSpPr>
        <p:spPr>
          <a:xfrm rot="16707350">
            <a:off x="2714462" y="4876954"/>
            <a:ext cx="283029" cy="370115"/>
          </a:xfrm>
          <a:custGeom>
            <a:avLst/>
            <a:gdLst>
              <a:gd name="connsiteX0" fmla="*/ 283029 w 283029"/>
              <a:gd name="connsiteY0" fmla="*/ 370115 h 370115"/>
              <a:gd name="connsiteX1" fmla="*/ 239486 w 283029"/>
              <a:gd name="connsiteY1" fmla="*/ 283029 h 370115"/>
              <a:gd name="connsiteX2" fmla="*/ 195943 w 283029"/>
              <a:gd name="connsiteY2" fmla="*/ 239486 h 370115"/>
              <a:gd name="connsiteX3" fmla="*/ 163286 w 283029"/>
              <a:gd name="connsiteY3" fmla="*/ 185057 h 370115"/>
              <a:gd name="connsiteX4" fmla="*/ 141515 w 283029"/>
              <a:gd name="connsiteY4" fmla="*/ 152400 h 370115"/>
              <a:gd name="connsiteX5" fmla="*/ 87086 w 283029"/>
              <a:gd name="connsiteY5" fmla="*/ 97972 h 370115"/>
              <a:gd name="connsiteX6" fmla="*/ 65315 w 283029"/>
              <a:gd name="connsiteY6" fmla="*/ 76200 h 370115"/>
              <a:gd name="connsiteX7" fmla="*/ 21772 w 283029"/>
              <a:gd name="connsiteY7" fmla="*/ 21772 h 370115"/>
              <a:gd name="connsiteX8" fmla="*/ 0 w 283029"/>
              <a:gd name="connsiteY8" fmla="*/ 0 h 370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3029" h="370115">
                <a:moveTo>
                  <a:pt x="283029" y="370115"/>
                </a:moveTo>
                <a:cubicBezTo>
                  <a:pt x="268576" y="333983"/>
                  <a:pt x="263943" y="311562"/>
                  <a:pt x="239486" y="283029"/>
                </a:cubicBezTo>
                <a:cubicBezTo>
                  <a:pt x="226128" y="267444"/>
                  <a:pt x="195943" y="239486"/>
                  <a:pt x="195943" y="239486"/>
                </a:cubicBezTo>
                <a:cubicBezTo>
                  <a:pt x="177038" y="182773"/>
                  <a:pt x="197440" y="227751"/>
                  <a:pt x="163286" y="185057"/>
                </a:cubicBezTo>
                <a:cubicBezTo>
                  <a:pt x="155113" y="174841"/>
                  <a:pt x="150130" y="162246"/>
                  <a:pt x="141515" y="152400"/>
                </a:cubicBezTo>
                <a:cubicBezTo>
                  <a:pt x="124619" y="133091"/>
                  <a:pt x="105229" y="116115"/>
                  <a:pt x="87086" y="97972"/>
                </a:cubicBezTo>
                <a:lnTo>
                  <a:pt x="65315" y="76200"/>
                </a:lnTo>
                <a:cubicBezTo>
                  <a:pt x="12740" y="23625"/>
                  <a:pt x="76708" y="90443"/>
                  <a:pt x="21772" y="21772"/>
                </a:cubicBezTo>
                <a:cubicBezTo>
                  <a:pt x="15361" y="13758"/>
                  <a:pt x="0" y="0"/>
                  <a:pt x="0" y="0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3026364" y="4640786"/>
            <a:ext cx="14443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působiště síly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6581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3" grpId="0" animBg="1"/>
      <p:bldP spid="14" grpId="0"/>
      <p:bldP spid="15" grpId="0"/>
      <p:bldP spid="22" grpId="0" animBg="1"/>
      <p:bldP spid="23" grpId="0" animBg="1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Účinky síly </a:t>
            </a:r>
            <a:r>
              <a:rPr lang="cs-CZ" dirty="0"/>
              <a:t>na těleso: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statické </a:t>
            </a:r>
            <a:r>
              <a:rPr lang="cs-CZ" dirty="0"/>
              <a:t>= </a:t>
            </a:r>
            <a:r>
              <a:rPr lang="cs-CZ" b="1" dirty="0" smtClean="0"/>
              <a:t>deformační</a:t>
            </a:r>
          </a:p>
          <a:p>
            <a:r>
              <a:rPr lang="cs-CZ" dirty="0" smtClean="0"/>
              <a:t>dynamické </a:t>
            </a:r>
            <a:r>
              <a:rPr lang="cs-CZ" dirty="0"/>
              <a:t>= </a:t>
            </a:r>
            <a:r>
              <a:rPr lang="cs-CZ" b="1" dirty="0" smtClean="0"/>
              <a:t>pohybové</a:t>
            </a:r>
          </a:p>
          <a:p>
            <a:pPr marL="0" indent="0">
              <a:buNone/>
            </a:pPr>
            <a:r>
              <a:rPr lang="cs-CZ" b="1" dirty="0" smtClean="0"/>
              <a:t>              - směr</a:t>
            </a:r>
            <a:r>
              <a:rPr lang="cs-CZ" dirty="0" smtClean="0"/>
              <a:t> pohybu</a:t>
            </a:r>
          </a:p>
          <a:p>
            <a:pPr marL="0" indent="0">
              <a:buNone/>
            </a:pPr>
            <a:r>
              <a:rPr lang="cs-CZ" b="1" dirty="0" smtClean="0"/>
              <a:t>              - rychlost</a:t>
            </a:r>
            <a:r>
              <a:rPr lang="cs-CZ" dirty="0" smtClean="0"/>
              <a:t> pohybu – zrychlení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</a:t>
            </a:r>
            <a:r>
              <a:rPr lang="cs-CZ" dirty="0"/>
              <a:t>–</a:t>
            </a:r>
            <a:r>
              <a:rPr lang="cs-CZ" dirty="0" smtClean="0"/>
              <a:t> zpomalení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</a:t>
            </a:r>
            <a:r>
              <a:rPr lang="cs-CZ" dirty="0"/>
              <a:t>– </a:t>
            </a:r>
            <a:r>
              <a:rPr lang="cs-CZ" dirty="0" smtClean="0"/>
              <a:t>uvedení do pohybu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</a:t>
            </a:r>
            <a:r>
              <a:rPr lang="cs-CZ" dirty="0"/>
              <a:t>– </a:t>
            </a:r>
            <a:r>
              <a:rPr lang="cs-CZ" dirty="0" smtClean="0"/>
              <a:t>zastavení</a:t>
            </a:r>
            <a:endParaRPr lang="cs-CZ" dirty="0"/>
          </a:p>
        </p:txBody>
      </p:sp>
      <p:pic>
        <p:nvPicPr>
          <p:cNvPr id="2050" name="Picture 2" descr="C:\Users\kapuma\AppData\Local\Microsoft\Windows\Temporary Internet Files\Content.IE5\MMN3550C\MP90039011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004048" y="2564904"/>
            <a:ext cx="1180055" cy="841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kapuma\AppData\Local\Microsoft\Windows\Temporary Internet Files\Content.IE5\RSB87FN5\MP9004424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077072"/>
            <a:ext cx="3230419" cy="2153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kapuma\AppData\Local\Microsoft\Windows\Temporary Internet Files\Content.IE5\RSB87FN5\MP90038285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076056" y="980728"/>
            <a:ext cx="1080120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89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Druhy </a:t>
            </a:r>
            <a:r>
              <a:rPr lang="cs-CZ" dirty="0" smtClean="0"/>
              <a:t>sil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gravitační </a:t>
            </a:r>
            <a:r>
              <a:rPr lang="cs-CZ" dirty="0"/>
              <a:t>(F</a:t>
            </a:r>
            <a:r>
              <a:rPr lang="cs-CZ" baseline="-25000" dirty="0"/>
              <a:t>G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dirty="0" smtClean="0"/>
              <a:t>magnetická </a:t>
            </a:r>
            <a:r>
              <a:rPr lang="cs-CZ" dirty="0"/>
              <a:t>(F</a:t>
            </a:r>
            <a:r>
              <a:rPr lang="cs-CZ" baseline="-25000" dirty="0"/>
              <a:t>M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dirty="0" smtClean="0"/>
              <a:t>elektrická </a:t>
            </a:r>
            <a:r>
              <a:rPr lang="cs-CZ" dirty="0"/>
              <a:t>(F</a:t>
            </a:r>
            <a:r>
              <a:rPr lang="cs-CZ" baseline="-25000" dirty="0"/>
              <a:t>E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dirty="0" smtClean="0"/>
              <a:t>třecí </a:t>
            </a:r>
            <a:r>
              <a:rPr lang="cs-CZ" dirty="0"/>
              <a:t>(F</a:t>
            </a:r>
            <a:r>
              <a:rPr lang="cs-CZ" baseline="-25000" dirty="0"/>
              <a:t>T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dirty="0" smtClean="0"/>
              <a:t>vztlaková </a:t>
            </a:r>
            <a:r>
              <a:rPr lang="cs-CZ" dirty="0"/>
              <a:t>(F</a:t>
            </a:r>
            <a:r>
              <a:rPr lang="cs-CZ" baseline="-25000" dirty="0"/>
              <a:t>VZ</a:t>
            </a:r>
            <a:r>
              <a:rPr lang="cs-CZ" dirty="0" smtClean="0"/>
              <a:t>)</a:t>
            </a:r>
          </a:p>
          <a:p>
            <a:endParaRPr lang="cs-CZ" dirty="0"/>
          </a:p>
          <a:p>
            <a:r>
              <a:rPr lang="cs-CZ" dirty="0" smtClean="0"/>
              <a:t>…</a:t>
            </a:r>
            <a:endParaRPr lang="cs-CZ" dirty="0"/>
          </a:p>
          <a:p>
            <a:endParaRPr lang="cs-CZ" dirty="0"/>
          </a:p>
        </p:txBody>
      </p:sp>
      <p:pic>
        <p:nvPicPr>
          <p:cNvPr id="1026" name="Picture 2" descr="C:\Users\kapuma\AppData\Local\Microsoft\Windows\Temporary Internet Files\Content.IE5\O4YLHDM7\MC9002955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0929" y="5057745"/>
            <a:ext cx="1128466" cy="1237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apuma\AppData\Local\Microsoft\Windows\Temporary Internet Files\Content.IE5\O4YLHDM7\MP90044874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6119" y="1124911"/>
            <a:ext cx="1692188" cy="1061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kapuma\AppData\Local\Microsoft\Windows\Temporary Internet Files\Content.IE5\RSB87FN5\MP90038541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149080"/>
            <a:ext cx="1173329" cy="1642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apuma\AppData\Local\Microsoft\Windows\Temporary Internet Files\Content.IE5\O4YLHDM7\MC9004282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907" y="2348880"/>
            <a:ext cx="1198900" cy="1605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kapuma\AppData\Local\Microsoft\Windows\Temporary Internet Files\Content.IE5\MMN3550C\MP90040098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369" y="5066196"/>
            <a:ext cx="1160589" cy="1451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kapuma\AppData\Local\Microsoft\Windows\Temporary Internet Files\Content.IE5\MMN3550C\MC90019817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831" y="1195635"/>
            <a:ext cx="1182127" cy="1307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Skupina 5"/>
          <p:cNvGrpSpPr/>
          <p:nvPr/>
        </p:nvGrpSpPr>
        <p:grpSpPr>
          <a:xfrm>
            <a:off x="4086121" y="2854504"/>
            <a:ext cx="2232248" cy="594668"/>
            <a:chOff x="755576" y="5951252"/>
            <a:chExt cx="2232248" cy="594668"/>
          </a:xfrm>
        </p:grpSpPr>
        <p:sp>
          <p:nvSpPr>
            <p:cNvPr id="4" name="Ovál 3"/>
            <p:cNvSpPr/>
            <p:nvPr/>
          </p:nvSpPr>
          <p:spPr>
            <a:xfrm>
              <a:off x="755576" y="5951252"/>
              <a:ext cx="576064" cy="59466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-</a:t>
              </a:r>
              <a:endParaRPr lang="cs-CZ" sz="2400" dirty="0"/>
            </a:p>
          </p:txBody>
        </p:sp>
        <p:sp>
          <p:nvSpPr>
            <p:cNvPr id="14" name="Ovál 13"/>
            <p:cNvSpPr/>
            <p:nvPr/>
          </p:nvSpPr>
          <p:spPr>
            <a:xfrm>
              <a:off x="2411760" y="5951252"/>
              <a:ext cx="576064" cy="594668"/>
            </a:xfrm>
            <a:prstGeom prst="ellipse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400" dirty="0" smtClean="0"/>
                <a:t>+</a:t>
              </a:r>
              <a:endParaRPr lang="cs-CZ" sz="2400" dirty="0"/>
            </a:p>
          </p:txBody>
        </p:sp>
        <p:sp>
          <p:nvSpPr>
            <p:cNvPr id="5" name="Šipka doprava 4"/>
            <p:cNvSpPr/>
            <p:nvPr/>
          </p:nvSpPr>
          <p:spPr>
            <a:xfrm rot="10800000">
              <a:off x="1907704" y="6237312"/>
              <a:ext cx="504056" cy="4571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Šipka doprava 15"/>
            <p:cNvSpPr/>
            <p:nvPr/>
          </p:nvSpPr>
          <p:spPr>
            <a:xfrm>
              <a:off x="1331640" y="6238972"/>
              <a:ext cx="504056" cy="4571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035" name="Picture 11" descr="C:\Users\kapuma\AppData\Local\Microsoft\Windows\Temporary Internet Files\Content.IE5\O4YLHDM7\MC90035655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331" y="3717032"/>
            <a:ext cx="1497892" cy="1166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123728" y="6444044"/>
            <a:ext cx="3904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Jaké druhy sil se uplatňují na obrázcích?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329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Galerie klipartu MS Office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4422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256</Words>
  <Application>Microsoft Office PowerPoint</Application>
  <PresentationFormat>Předvádění na obrazovce (4:3)</PresentationFormat>
  <Paragraphs>63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Anotace</vt:lpstr>
      <vt:lpstr>Síla</vt:lpstr>
      <vt:lpstr>Isaac Newton</vt:lpstr>
      <vt:lpstr>Znázornění síly</vt:lpstr>
      <vt:lpstr>Účinky síly na těleso: </vt:lpstr>
      <vt:lpstr>Druhy sil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Administrator</dc:creator>
  <cp:lastModifiedBy>Martin Kapucián</cp:lastModifiedBy>
  <cp:revision>11</cp:revision>
  <dcterms:created xsi:type="dcterms:W3CDTF">2013-01-16T08:59:40Z</dcterms:created>
  <dcterms:modified xsi:type="dcterms:W3CDTF">2013-03-26T14:02:09Z</dcterms:modified>
</cp:coreProperties>
</file>