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5" r:id="rId5"/>
    <p:sldId id="259" r:id="rId6"/>
    <p:sldId id="260" r:id="rId7"/>
    <p:sldId id="262" r:id="rId8"/>
    <p:sldId id="264" r:id="rId9"/>
    <p:sldId id="263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02" autoAdjust="0"/>
    <p:restoredTop sz="94660"/>
  </p:normalViewPr>
  <p:slideViewPr>
    <p:cSldViewPr>
      <p:cViewPr>
        <p:scale>
          <a:sx n="75" d="100"/>
          <a:sy n="75" d="100"/>
        </p:scale>
        <p:origin x="-1140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A2EB-20AC-47DB-9D99-0EA4080097A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A548C-D71B-4645-9482-E362239D85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A2EB-20AC-47DB-9D99-0EA4080097A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A548C-D71B-4645-9482-E362239D85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A2EB-20AC-47DB-9D99-0EA4080097A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A548C-D71B-4645-9482-E362239D85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A2EB-20AC-47DB-9D99-0EA4080097A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A548C-D71B-4645-9482-E362239D85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A2EB-20AC-47DB-9D99-0EA4080097A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A548C-D71B-4645-9482-E362239D85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A2EB-20AC-47DB-9D99-0EA4080097A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A548C-D71B-4645-9482-E362239D85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A2EB-20AC-47DB-9D99-0EA4080097A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A548C-D71B-4645-9482-E362239D85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A2EB-20AC-47DB-9D99-0EA4080097A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A548C-D71B-4645-9482-E362239D85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A2EB-20AC-47DB-9D99-0EA4080097A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A548C-D71B-4645-9482-E362239D85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A2EB-20AC-47DB-9D99-0EA4080097A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A548C-D71B-4645-9482-E362239D85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A2EB-20AC-47DB-9D99-0EA4080097A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A548C-D71B-4645-9482-E362239D85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9000">
              <a:srgbClr val="92D050"/>
            </a:gs>
            <a:gs pos="100000">
              <a:srgbClr val="92D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3A2EB-20AC-47DB-9D99-0EA4080097A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A548C-D71B-4645-9482-E362239D85C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539552" y="2996952"/>
            <a:ext cx="7992888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cap="none" spc="50" normalizeH="0" baseline="0" noProof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Rozklad čísla 9</a:t>
            </a:r>
            <a:endParaRPr kumimoji="0" lang="cs-CZ" sz="9600" b="1" i="0" u="none" strike="noStrike" kern="1200" cap="none" spc="50" normalizeH="0" baseline="0" noProof="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3" descr="C:\Documents and Settings\Jarda\Plocha\logo ZŠ.ph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99184" y="285728"/>
            <a:ext cx="1559096" cy="15590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971600" y="764704"/>
          <a:ext cx="7212984" cy="5369255"/>
        </p:xfrm>
        <a:graphic>
          <a:graphicData uri="http://schemas.openxmlformats.org/drawingml/2006/table">
            <a:tbl>
              <a:tblPr/>
              <a:tblGrid>
                <a:gridCol w="1317052"/>
                <a:gridCol w="5895932"/>
              </a:tblGrid>
              <a:tr h="8295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Anotace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2944" marR="82944" marT="41476" marB="4147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 pomocí prezentace opakují  čtení a psaní číslice 7 a procvičují určování počtu předmětů ve skupině, porovnávání , sčítání a odčítání do 7.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44" marR="82944" marT="41476" marB="414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8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Autor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2944" marR="82944" marT="41476" marB="4147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Lenka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Cílková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82944" marR="82944" marT="41476" marB="414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6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Datum  vytvoření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2944" marR="82944" marT="41476" marB="4147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únor  2013</a:t>
                      </a:r>
                    </a:p>
                  </a:txBody>
                  <a:tcPr marL="82944" marR="82944" marT="41476" marB="414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Ročník</a:t>
                      </a:r>
                    </a:p>
                  </a:txBody>
                  <a:tcPr marL="82944" marR="82944" marT="41476" marB="4147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I.</a:t>
                      </a:r>
                    </a:p>
                  </a:txBody>
                  <a:tcPr marL="82944" marR="82944" marT="41476" marB="414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72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Vzdělávací oblast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obor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tématický</a:t>
                      </a: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okruh</a:t>
                      </a:r>
                    </a:p>
                  </a:txBody>
                  <a:tcPr marL="82944" marR="82944" marT="41476" marB="4147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Matematika a její aplikace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Matematika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a početní operace</a:t>
                      </a:r>
                    </a:p>
                  </a:txBody>
                  <a:tcPr marL="82944" marR="82944" marT="41476" marB="414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95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-název učebního materiálu</a:t>
                      </a:r>
                    </a:p>
                  </a:txBody>
                  <a:tcPr marL="82944" marR="82944" marT="41476" marB="4147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Čtení a psaní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číslice 7     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44" marR="82944" marT="41476" marB="414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95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2944" marR="82944" marT="41476" marB="4147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</a:p>
                  </a:txBody>
                  <a:tcPr marL="82944" marR="82944" marT="41476" marB="414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http://www.gify.nou.cz/obr1_lide_soubory/nn2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6957392"/>
            <a:ext cx="2508039" cy="1944216"/>
          </a:xfrm>
          <a:prstGeom prst="rect">
            <a:avLst/>
          </a:prstGeom>
          <a:noFill/>
        </p:spPr>
      </p:pic>
      <p:pic>
        <p:nvPicPr>
          <p:cNvPr id="4106" name="Picture 10" descr="http://www.gify.nou.cz/muj1_soubory/stro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42" y="2708920"/>
            <a:ext cx="1885950" cy="2543175"/>
          </a:xfrm>
          <a:prstGeom prst="rect">
            <a:avLst/>
          </a:prstGeom>
          <a:noFill/>
        </p:spPr>
      </p:pic>
      <p:pic>
        <p:nvPicPr>
          <p:cNvPr id="4108" name="Picture 12" descr="http://www.gify.nou.cz/muj1_soubory/stro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2262" y="2708920"/>
            <a:ext cx="1885950" cy="2543175"/>
          </a:xfrm>
          <a:prstGeom prst="rect">
            <a:avLst/>
          </a:prstGeom>
          <a:noFill/>
        </p:spPr>
      </p:pic>
      <p:pic>
        <p:nvPicPr>
          <p:cNvPr id="4110" name="Picture 14" descr="http://www.gify.nou.cz/muj1_soubory/stro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2420888"/>
            <a:ext cx="1885950" cy="2543175"/>
          </a:xfrm>
          <a:prstGeom prst="rect">
            <a:avLst/>
          </a:prstGeom>
          <a:noFill/>
        </p:spPr>
      </p:pic>
      <p:pic>
        <p:nvPicPr>
          <p:cNvPr id="4112" name="Picture 16" descr="http://www.gify.nou.cz/muj1_soubory/stro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780928"/>
            <a:ext cx="1885950" cy="2543175"/>
          </a:xfrm>
          <a:prstGeom prst="rect">
            <a:avLst/>
          </a:prstGeom>
          <a:noFill/>
        </p:spPr>
      </p:pic>
      <p:pic>
        <p:nvPicPr>
          <p:cNvPr id="4114" name="Picture 18" descr="http://www.gify.nou.cz/muj1_soubory/stro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2708920"/>
            <a:ext cx="1885950" cy="2543175"/>
          </a:xfrm>
          <a:prstGeom prst="rect">
            <a:avLst/>
          </a:prstGeom>
          <a:noFill/>
        </p:spPr>
      </p:pic>
      <p:pic>
        <p:nvPicPr>
          <p:cNvPr id="4116" name="Picture 20" descr="http://www.gify.nou.cz/muj1_soubory/stro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636912"/>
            <a:ext cx="1885950" cy="2543175"/>
          </a:xfrm>
          <a:prstGeom prst="rect">
            <a:avLst/>
          </a:prstGeom>
          <a:noFill/>
        </p:spPr>
      </p:pic>
      <p:pic>
        <p:nvPicPr>
          <p:cNvPr id="4118" name="Picture 22" descr="http://www.gify.nou.cz/muj1_soubory/stro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6050" y="2542009"/>
            <a:ext cx="1885950" cy="2543175"/>
          </a:xfrm>
          <a:prstGeom prst="rect">
            <a:avLst/>
          </a:prstGeom>
          <a:noFill/>
        </p:spPr>
      </p:pic>
      <p:pic>
        <p:nvPicPr>
          <p:cNvPr id="4120" name="Picture 24" descr="http://www.gify.nou.cz/muj1_soubory/stro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330" y="2420888"/>
            <a:ext cx="1885950" cy="2543175"/>
          </a:xfrm>
          <a:prstGeom prst="rect">
            <a:avLst/>
          </a:prstGeom>
          <a:noFill/>
        </p:spPr>
      </p:pic>
      <p:pic>
        <p:nvPicPr>
          <p:cNvPr id="4122" name="Picture 26" descr="http://www.gify.nou.cz/muj1_soubory/stro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420888"/>
            <a:ext cx="1885950" cy="2543175"/>
          </a:xfrm>
          <a:prstGeom prst="rect">
            <a:avLst/>
          </a:prstGeom>
          <a:noFill/>
        </p:spPr>
      </p:pic>
      <p:pic>
        <p:nvPicPr>
          <p:cNvPr id="4130" name="Picture 34" descr="http://www.gify.nou.cz/r_mraky_soubory/mr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1412776"/>
            <a:ext cx="533400" cy="809626"/>
          </a:xfrm>
          <a:prstGeom prst="rect">
            <a:avLst/>
          </a:prstGeom>
          <a:noFill/>
        </p:spPr>
      </p:pic>
      <p:pic>
        <p:nvPicPr>
          <p:cNvPr id="4132" name="Picture 36" descr="http://www.gify.nou.cz/r_mraky_soubory/mr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052736"/>
            <a:ext cx="893440" cy="1356116"/>
          </a:xfrm>
          <a:prstGeom prst="rect">
            <a:avLst/>
          </a:prstGeom>
          <a:noFill/>
        </p:spPr>
      </p:pic>
      <p:pic>
        <p:nvPicPr>
          <p:cNvPr id="4136" name="Picture 40" descr="http://nd03.jxs.cz/149/653/93c722c222_63504134_o2.jpg"/>
          <p:cNvPicPr>
            <a:picLocks noChangeAspect="1" noChangeArrowheads="1"/>
          </p:cNvPicPr>
          <p:nvPr/>
        </p:nvPicPr>
        <p:blipFill>
          <a:blip r:embed="rId5" cstate="print"/>
          <a:srcRect b="12520"/>
          <a:stretch>
            <a:fillRect/>
          </a:stretch>
        </p:blipFill>
        <p:spPr bwMode="auto">
          <a:xfrm>
            <a:off x="5652120" y="0"/>
            <a:ext cx="1728192" cy="1700808"/>
          </a:xfrm>
          <a:prstGeom prst="rect">
            <a:avLst/>
          </a:prstGeom>
          <a:noFill/>
        </p:spPr>
      </p:pic>
      <p:pic>
        <p:nvPicPr>
          <p:cNvPr id="4138" name="Picture 42" descr="http://nd03.jxs.cz/149/653/93c722c222_63504134_o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43800" y="0"/>
            <a:ext cx="1800200" cy="1700808"/>
          </a:xfrm>
          <a:prstGeom prst="rect">
            <a:avLst/>
          </a:prstGeom>
          <a:noFill/>
        </p:spPr>
      </p:pic>
      <p:pic>
        <p:nvPicPr>
          <p:cNvPr id="4140" name="Picture 44" descr="http://www.gify.nou.cz/lid_dovolena_soubory/5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924550"/>
            <a:ext cx="1476375" cy="933450"/>
          </a:xfrm>
          <a:prstGeom prst="rect">
            <a:avLst/>
          </a:prstGeom>
          <a:noFill/>
        </p:spPr>
      </p:pic>
      <p:pic>
        <p:nvPicPr>
          <p:cNvPr id="4142" name="Picture 46" descr="http://www.gify.nou.cz/lid_dovolena_soubory/5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5924550"/>
            <a:ext cx="1476375" cy="933450"/>
          </a:xfrm>
          <a:prstGeom prst="rect">
            <a:avLst/>
          </a:prstGeom>
          <a:noFill/>
        </p:spPr>
      </p:pic>
      <p:pic>
        <p:nvPicPr>
          <p:cNvPr id="4144" name="Picture 48" descr="http://www.gify.nou.cz/lid_dovolena_soubory/5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5924550"/>
            <a:ext cx="1476375" cy="933450"/>
          </a:xfrm>
          <a:prstGeom prst="rect">
            <a:avLst/>
          </a:prstGeom>
          <a:noFill/>
        </p:spPr>
      </p:pic>
      <p:pic>
        <p:nvPicPr>
          <p:cNvPr id="4146" name="Picture 50" descr="http://www.gify.nou.cz/lid_dovolena_soubory/5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5924550"/>
            <a:ext cx="1476375" cy="933450"/>
          </a:xfrm>
          <a:prstGeom prst="rect">
            <a:avLst/>
          </a:prstGeom>
          <a:noFill/>
        </p:spPr>
      </p:pic>
      <p:pic>
        <p:nvPicPr>
          <p:cNvPr id="4148" name="Picture 52" descr="http://www.gify.nou.cz/lid_dovolena_soubory/5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5924550"/>
            <a:ext cx="1476375" cy="933450"/>
          </a:xfrm>
          <a:prstGeom prst="rect">
            <a:avLst/>
          </a:prstGeom>
          <a:noFill/>
        </p:spPr>
      </p:pic>
      <p:pic>
        <p:nvPicPr>
          <p:cNvPr id="4150" name="Picture 54" descr="http://www.gify.nou.cz/lid_dovolena_soubory/5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5924550"/>
            <a:ext cx="1476375" cy="933450"/>
          </a:xfrm>
          <a:prstGeom prst="rect">
            <a:avLst/>
          </a:prstGeom>
          <a:noFill/>
        </p:spPr>
      </p:pic>
      <p:pic>
        <p:nvPicPr>
          <p:cNvPr id="23" name="Picture 54" descr="http://www.gify.nou.cz/lid_dovolena_soubory/5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676456" y="5924550"/>
            <a:ext cx="1476375" cy="933450"/>
          </a:xfrm>
          <a:prstGeom prst="rect">
            <a:avLst/>
          </a:prstGeom>
          <a:noFill/>
        </p:spPr>
      </p:pic>
      <p:pic>
        <p:nvPicPr>
          <p:cNvPr id="24" name="Picture 36" descr="http://www.gify.nou.cz/r_mraky_soubory/mr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836712"/>
            <a:ext cx="893440" cy="1356116"/>
          </a:xfrm>
          <a:prstGeom prst="rect">
            <a:avLst/>
          </a:prstGeom>
          <a:noFill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7" cstate="print"/>
          <a:srcRect r="4226" b="5206"/>
          <a:stretch>
            <a:fillRect/>
          </a:stretch>
        </p:blipFill>
        <p:spPr bwMode="auto">
          <a:xfrm>
            <a:off x="0" y="0"/>
            <a:ext cx="2339752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Picture 34" descr="http://www.gify.nou.cz/r_mraky_soubory/mr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772816"/>
            <a:ext cx="533400" cy="80962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47"/>
            <a:ext cx="9144000" cy="63192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3" name="Picture 5" descr="http://t3.gstatic.com/images?q=tbn:ANd9GcTBafOl2tGmrgN4vo9uSPGMP3XbLR-V1p815RJJizsCfADXWBr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3068960"/>
            <a:ext cx="1943100" cy="2352675"/>
          </a:xfrm>
          <a:prstGeom prst="rect">
            <a:avLst/>
          </a:prstGeom>
          <a:noFill/>
        </p:spPr>
      </p:pic>
      <p:pic>
        <p:nvPicPr>
          <p:cNvPr id="4" name="Picture 8" descr="http://www.gify.nou.cz/obr1_lide_soubory/nn2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564904"/>
            <a:ext cx="4087175" cy="3168352"/>
          </a:xfrm>
          <a:prstGeom prst="rect">
            <a:avLst/>
          </a:prstGeom>
          <a:noFill/>
          <a:scene3d>
            <a:camera prst="orthographicFront">
              <a:rot lat="21301143" lon="2126157" rev="21298852"/>
            </a:camera>
            <a:lightRig rig="threePt" dir="t"/>
          </a:scene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Skupina 90"/>
          <p:cNvGrpSpPr/>
          <p:nvPr/>
        </p:nvGrpSpPr>
        <p:grpSpPr>
          <a:xfrm>
            <a:off x="4716016" y="2420888"/>
            <a:ext cx="1008112" cy="576064"/>
            <a:chOff x="1331640" y="2420888"/>
            <a:chExt cx="1008112" cy="576064"/>
          </a:xfrm>
        </p:grpSpPr>
        <p:cxnSp>
          <p:nvCxnSpPr>
            <p:cNvPr id="92" name="Přímá spojovací čára 91"/>
            <p:cNvCxnSpPr/>
            <p:nvPr/>
          </p:nvCxnSpPr>
          <p:spPr>
            <a:xfrm flipH="1">
              <a:off x="1331640" y="2420888"/>
              <a:ext cx="529208" cy="56768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Přímá spojovací čára 92"/>
            <p:cNvCxnSpPr/>
            <p:nvPr/>
          </p:nvCxnSpPr>
          <p:spPr>
            <a:xfrm>
              <a:off x="1788840" y="2492896"/>
              <a:ext cx="550912" cy="50405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Skupina 89"/>
          <p:cNvGrpSpPr/>
          <p:nvPr/>
        </p:nvGrpSpPr>
        <p:grpSpPr>
          <a:xfrm>
            <a:off x="1331640" y="2420888"/>
            <a:ext cx="1008112" cy="576064"/>
            <a:chOff x="1331640" y="2420888"/>
            <a:chExt cx="1008112" cy="576064"/>
          </a:xfrm>
        </p:grpSpPr>
        <p:cxnSp>
          <p:nvCxnSpPr>
            <p:cNvPr id="23" name="Přímá spojovací čára 22"/>
            <p:cNvCxnSpPr/>
            <p:nvPr/>
          </p:nvCxnSpPr>
          <p:spPr>
            <a:xfrm flipH="1">
              <a:off x="1331640" y="2420888"/>
              <a:ext cx="529208" cy="56768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>
              <a:stCxn id="8" idx="2"/>
            </p:cNvCxnSpPr>
            <p:nvPr/>
          </p:nvCxnSpPr>
          <p:spPr>
            <a:xfrm>
              <a:off x="1788840" y="2492896"/>
              <a:ext cx="550912" cy="50405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074" name="Picture 2" descr="http://www.gify.nou.cz/obr1_lide_soubory/nn2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43800" y="4050034"/>
            <a:ext cx="1800200" cy="2807966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1331640" y="1578496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39552" y="3234680"/>
            <a:ext cx="648072" cy="914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339752" y="3234680"/>
            <a:ext cx="648072" cy="914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737720" y="1556792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5652120" y="3212976"/>
            <a:ext cx="648072" cy="914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3995936" y="3234680"/>
            <a:ext cx="648072" cy="914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1565816" y="3502749"/>
            <a:ext cx="4138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+</a:t>
            </a:r>
            <a:endParaRPr lang="cs-CZ" sz="36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932040" y="3502749"/>
            <a:ext cx="4138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+</a:t>
            </a:r>
            <a:endParaRPr lang="cs-CZ" sz="3600" b="1" dirty="0"/>
          </a:p>
        </p:txBody>
      </p:sp>
      <p:sp>
        <p:nvSpPr>
          <p:cNvPr id="33" name="Obdélník 32"/>
          <p:cNvSpPr/>
          <p:nvPr/>
        </p:nvSpPr>
        <p:spPr>
          <a:xfrm>
            <a:off x="611560" y="4653136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1547664" y="4653136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2555776" y="4653136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4860032" y="5661248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1547664" y="5661248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3923928" y="5661248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Obdélník 39"/>
          <p:cNvSpPr/>
          <p:nvPr/>
        </p:nvSpPr>
        <p:spPr>
          <a:xfrm>
            <a:off x="2555776" y="5661248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4860032" y="4653136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5796136" y="5661248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3923928" y="4653136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611560" y="5661248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6" name="Obdélník 45"/>
          <p:cNvSpPr/>
          <p:nvPr/>
        </p:nvSpPr>
        <p:spPr>
          <a:xfrm>
            <a:off x="5796136" y="4653136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30" name="Skupina 29"/>
          <p:cNvGrpSpPr/>
          <p:nvPr/>
        </p:nvGrpSpPr>
        <p:grpSpPr>
          <a:xfrm rot="3811222">
            <a:off x="7542133" y="1739844"/>
            <a:ext cx="1008112" cy="648072"/>
            <a:chOff x="6156176" y="1412776"/>
            <a:chExt cx="1008112" cy="648072"/>
          </a:xfrm>
        </p:grpSpPr>
        <p:pic>
          <p:nvPicPr>
            <p:cNvPr id="7170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29" name="Obdélník 28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7020272" y="3068960"/>
            <a:ext cx="1944216" cy="936104"/>
            <a:chOff x="7020272" y="3068960"/>
            <a:chExt cx="1944216" cy="936104"/>
          </a:xfrm>
        </p:grpSpPr>
        <p:sp>
          <p:nvSpPr>
            <p:cNvPr id="49" name="Krychle 48"/>
            <p:cNvSpPr/>
            <p:nvPr/>
          </p:nvSpPr>
          <p:spPr>
            <a:xfrm>
              <a:off x="7020272" y="3068960"/>
              <a:ext cx="1944216" cy="936104"/>
            </a:xfrm>
            <a:prstGeom prst="cub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172" name="Picture 4" descr="http://cms.parlamentnilisty.cz/image.ashx?w=632&amp;h=307&amp;f=ceska%20posta-634771925446614193.jpg&amp;id=596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452320" y="3429000"/>
              <a:ext cx="889428" cy="432048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51" name="Kosoúhelník 50"/>
            <p:cNvSpPr/>
            <p:nvPr/>
          </p:nvSpPr>
          <p:spPr>
            <a:xfrm rot="10800000">
              <a:off x="7524328" y="3140968"/>
              <a:ext cx="936104" cy="72008"/>
            </a:xfrm>
            <a:prstGeom prst="parallelogram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4" name="Skupina 43"/>
          <p:cNvGrpSpPr/>
          <p:nvPr/>
        </p:nvGrpSpPr>
        <p:grpSpPr>
          <a:xfrm rot="2636046">
            <a:off x="7317538" y="2324037"/>
            <a:ext cx="1020905" cy="650169"/>
            <a:chOff x="6141077" y="1410679"/>
            <a:chExt cx="1020905" cy="650169"/>
          </a:xfrm>
        </p:grpSpPr>
        <p:pic>
          <p:nvPicPr>
            <p:cNvPr id="47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48" name="Obdélník 47"/>
            <p:cNvSpPr/>
            <p:nvPr/>
          </p:nvSpPr>
          <p:spPr>
            <a:xfrm>
              <a:off x="6141077" y="1410679"/>
              <a:ext cx="1008112" cy="648072"/>
            </a:xfrm>
            <a:prstGeom prst="rect">
              <a:avLst/>
            </a:prstGeom>
            <a:solidFill>
              <a:srgbClr val="FFFF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3" name="Skupina 52"/>
          <p:cNvGrpSpPr/>
          <p:nvPr/>
        </p:nvGrpSpPr>
        <p:grpSpPr>
          <a:xfrm rot="2114866">
            <a:off x="7258881" y="852179"/>
            <a:ext cx="1008112" cy="648072"/>
            <a:chOff x="6156176" y="1412776"/>
            <a:chExt cx="1008112" cy="648072"/>
          </a:xfrm>
        </p:grpSpPr>
        <p:pic>
          <p:nvPicPr>
            <p:cNvPr id="54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55" name="Obdélník 54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6" name="Skupina 55"/>
          <p:cNvGrpSpPr/>
          <p:nvPr/>
        </p:nvGrpSpPr>
        <p:grpSpPr>
          <a:xfrm rot="6643137">
            <a:off x="8158537" y="1746844"/>
            <a:ext cx="1008112" cy="648072"/>
            <a:chOff x="6156176" y="1412776"/>
            <a:chExt cx="1008112" cy="648072"/>
          </a:xfrm>
        </p:grpSpPr>
        <p:pic>
          <p:nvPicPr>
            <p:cNvPr id="57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58" name="Obdélník 57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9" name="Skupina 58"/>
          <p:cNvGrpSpPr/>
          <p:nvPr/>
        </p:nvGrpSpPr>
        <p:grpSpPr>
          <a:xfrm rot="1345160">
            <a:off x="6537374" y="891653"/>
            <a:ext cx="1008112" cy="648072"/>
            <a:chOff x="6156176" y="1412776"/>
            <a:chExt cx="1008112" cy="648072"/>
          </a:xfrm>
        </p:grpSpPr>
        <p:pic>
          <p:nvPicPr>
            <p:cNvPr id="60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61" name="Obdélník 60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2" name="Skupina 61"/>
          <p:cNvGrpSpPr/>
          <p:nvPr/>
        </p:nvGrpSpPr>
        <p:grpSpPr>
          <a:xfrm rot="1682886">
            <a:off x="6033317" y="387596"/>
            <a:ext cx="1008112" cy="648072"/>
            <a:chOff x="6156176" y="1412776"/>
            <a:chExt cx="1008112" cy="648072"/>
          </a:xfrm>
        </p:grpSpPr>
        <p:pic>
          <p:nvPicPr>
            <p:cNvPr id="63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64" name="Obdélník 63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5" name="Skupina 64"/>
          <p:cNvGrpSpPr/>
          <p:nvPr/>
        </p:nvGrpSpPr>
        <p:grpSpPr>
          <a:xfrm rot="1626427">
            <a:off x="5343814" y="642629"/>
            <a:ext cx="1008112" cy="648072"/>
            <a:chOff x="6156176" y="1412776"/>
            <a:chExt cx="1008112" cy="648072"/>
          </a:xfrm>
        </p:grpSpPr>
        <p:pic>
          <p:nvPicPr>
            <p:cNvPr id="66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67" name="Obdélník 66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8" name="Skupina 67"/>
          <p:cNvGrpSpPr/>
          <p:nvPr/>
        </p:nvGrpSpPr>
        <p:grpSpPr>
          <a:xfrm rot="447500">
            <a:off x="4681806" y="62686"/>
            <a:ext cx="1008112" cy="648072"/>
            <a:chOff x="6156176" y="1412776"/>
            <a:chExt cx="1008112" cy="648072"/>
          </a:xfrm>
        </p:grpSpPr>
        <p:pic>
          <p:nvPicPr>
            <p:cNvPr id="69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70" name="Obdélník 69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1" name="Skupina 70"/>
          <p:cNvGrpSpPr/>
          <p:nvPr/>
        </p:nvGrpSpPr>
        <p:grpSpPr>
          <a:xfrm rot="552004">
            <a:off x="4041259" y="409078"/>
            <a:ext cx="1008112" cy="648072"/>
            <a:chOff x="6156176" y="1412776"/>
            <a:chExt cx="1008112" cy="648072"/>
          </a:xfrm>
        </p:grpSpPr>
        <p:pic>
          <p:nvPicPr>
            <p:cNvPr id="72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73" name="Obdélník 72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6" name="TextovéPole 75"/>
          <p:cNvSpPr txBox="1"/>
          <p:nvPr/>
        </p:nvSpPr>
        <p:spPr>
          <a:xfrm>
            <a:off x="4860032" y="1334378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b="1" dirty="0" smtClean="0"/>
              <a:t>9</a:t>
            </a:r>
            <a:endParaRPr lang="cs-CZ" sz="8800" b="1" dirty="0"/>
          </a:p>
        </p:txBody>
      </p:sp>
      <p:sp>
        <p:nvSpPr>
          <p:cNvPr id="77" name="TextovéPole 76"/>
          <p:cNvSpPr txBox="1"/>
          <p:nvPr/>
        </p:nvSpPr>
        <p:spPr>
          <a:xfrm>
            <a:off x="611560" y="3379639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8</a:t>
            </a:r>
            <a:endParaRPr lang="cs-CZ" sz="4400" b="1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1475656" y="1340768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b="1" dirty="0" smtClean="0"/>
              <a:t>9</a:t>
            </a:r>
            <a:endParaRPr lang="cs-CZ" sz="8800" b="1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2411760" y="3356992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1</a:t>
            </a:r>
            <a:endParaRPr lang="cs-CZ" sz="4400" b="1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5724128" y="3307631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8</a:t>
            </a:r>
            <a:endParaRPr lang="cs-CZ" sz="4400" b="1" dirty="0"/>
          </a:p>
        </p:txBody>
      </p:sp>
      <p:sp>
        <p:nvSpPr>
          <p:cNvPr id="80" name="TextovéPole 79"/>
          <p:cNvSpPr txBox="1"/>
          <p:nvPr/>
        </p:nvSpPr>
        <p:spPr>
          <a:xfrm>
            <a:off x="4067944" y="3356992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1</a:t>
            </a:r>
            <a:endParaRPr lang="cs-CZ" sz="4400" b="1" dirty="0"/>
          </a:p>
        </p:txBody>
      </p:sp>
      <p:sp>
        <p:nvSpPr>
          <p:cNvPr id="81" name="TextovéPole 80"/>
          <p:cNvSpPr txBox="1"/>
          <p:nvPr/>
        </p:nvSpPr>
        <p:spPr>
          <a:xfrm>
            <a:off x="1188398" y="4869160"/>
            <a:ext cx="287258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+</a:t>
            </a:r>
            <a:endParaRPr lang="cs-CZ" sz="1600" b="1" dirty="0"/>
          </a:p>
        </p:txBody>
      </p:sp>
      <p:sp>
        <p:nvSpPr>
          <p:cNvPr id="83" name="TextovéPole 82"/>
          <p:cNvSpPr txBox="1"/>
          <p:nvPr/>
        </p:nvSpPr>
        <p:spPr>
          <a:xfrm>
            <a:off x="4499992" y="4869160"/>
            <a:ext cx="287258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+</a:t>
            </a:r>
            <a:endParaRPr lang="cs-CZ" sz="1600" b="1" dirty="0"/>
          </a:p>
        </p:txBody>
      </p:sp>
      <p:sp>
        <p:nvSpPr>
          <p:cNvPr id="84" name="TextovéPole 83"/>
          <p:cNvSpPr txBox="1"/>
          <p:nvPr/>
        </p:nvSpPr>
        <p:spPr>
          <a:xfrm>
            <a:off x="1187624" y="5939988"/>
            <a:ext cx="28803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sp>
        <p:nvSpPr>
          <p:cNvPr id="85" name="TextovéPole 84"/>
          <p:cNvSpPr txBox="1"/>
          <p:nvPr/>
        </p:nvSpPr>
        <p:spPr>
          <a:xfrm>
            <a:off x="4499992" y="5939988"/>
            <a:ext cx="28803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sp>
        <p:nvSpPr>
          <p:cNvPr id="86" name="TextovéPole 85"/>
          <p:cNvSpPr txBox="1"/>
          <p:nvPr/>
        </p:nvSpPr>
        <p:spPr>
          <a:xfrm>
            <a:off x="2123728" y="4869160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87" name="TextovéPole 86"/>
          <p:cNvSpPr txBox="1"/>
          <p:nvPr/>
        </p:nvSpPr>
        <p:spPr>
          <a:xfrm>
            <a:off x="2123728" y="5949280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88" name="TextovéPole 87"/>
          <p:cNvSpPr txBox="1"/>
          <p:nvPr/>
        </p:nvSpPr>
        <p:spPr>
          <a:xfrm>
            <a:off x="5436096" y="4869160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89" name="TextovéPole 88"/>
          <p:cNvSpPr txBox="1"/>
          <p:nvPr/>
        </p:nvSpPr>
        <p:spPr>
          <a:xfrm>
            <a:off x="5436096" y="5949280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gify.nou.cz/obr1_lide_soubory/426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676" y="4581128"/>
            <a:ext cx="2324100" cy="2095501"/>
          </a:xfrm>
          <a:prstGeom prst="rect">
            <a:avLst/>
          </a:prstGeom>
          <a:noFill/>
        </p:spPr>
      </p:pic>
      <p:cxnSp>
        <p:nvCxnSpPr>
          <p:cNvPr id="24" name="Přímá spojovací čára 23"/>
          <p:cNvCxnSpPr/>
          <p:nvPr/>
        </p:nvCxnSpPr>
        <p:spPr>
          <a:xfrm flipH="1">
            <a:off x="3563888" y="2420888"/>
            <a:ext cx="529208" cy="5676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bdélník 24"/>
          <p:cNvSpPr/>
          <p:nvPr/>
        </p:nvSpPr>
        <p:spPr>
          <a:xfrm>
            <a:off x="3563888" y="1578496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2771800" y="3234680"/>
            <a:ext cx="648072" cy="914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4572000" y="3234680"/>
            <a:ext cx="648072" cy="914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969968" y="1556792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7884368" y="3212976"/>
            <a:ext cx="648072" cy="914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228184" y="3234680"/>
            <a:ext cx="648072" cy="914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ovací čára 30"/>
          <p:cNvCxnSpPr>
            <a:stCxn id="25" idx="2"/>
          </p:cNvCxnSpPr>
          <p:nvPr/>
        </p:nvCxnSpPr>
        <p:spPr>
          <a:xfrm>
            <a:off x="4021088" y="2492896"/>
            <a:ext cx="550912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3798064" y="3502749"/>
            <a:ext cx="4138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+</a:t>
            </a:r>
            <a:endParaRPr lang="cs-CZ" sz="36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164288" y="3502749"/>
            <a:ext cx="4138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+</a:t>
            </a:r>
            <a:endParaRPr lang="cs-CZ" sz="3600" b="1" dirty="0"/>
          </a:p>
        </p:txBody>
      </p:sp>
      <p:sp>
        <p:nvSpPr>
          <p:cNvPr id="34" name="Obdélník 33"/>
          <p:cNvSpPr/>
          <p:nvPr/>
        </p:nvSpPr>
        <p:spPr>
          <a:xfrm>
            <a:off x="2843808" y="4653136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3779912" y="4653136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4788024" y="4653136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7092280" y="5661248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3779912" y="5661248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6156176" y="5661248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Obdélník 39"/>
          <p:cNvSpPr/>
          <p:nvPr/>
        </p:nvSpPr>
        <p:spPr>
          <a:xfrm>
            <a:off x="4788024" y="5661248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7092280" y="4653136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8028384" y="5661248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6156176" y="4653136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2843808" y="5661248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5" name="Obdélník 44"/>
          <p:cNvSpPr/>
          <p:nvPr/>
        </p:nvSpPr>
        <p:spPr>
          <a:xfrm>
            <a:off x="8028384" y="4653136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3635896" y="1334378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b="1" dirty="0" smtClean="0"/>
              <a:t>9</a:t>
            </a:r>
            <a:endParaRPr lang="cs-CZ" sz="88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7092280" y="1334378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b="1" dirty="0" smtClean="0"/>
              <a:t>9</a:t>
            </a:r>
            <a:endParaRPr lang="cs-CZ" sz="88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2843808" y="3379639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7</a:t>
            </a:r>
            <a:endParaRPr lang="cs-CZ" sz="4400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4644008" y="3356992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2</a:t>
            </a:r>
            <a:endParaRPr lang="cs-CZ" sz="44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7956376" y="3307631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7</a:t>
            </a:r>
            <a:endParaRPr lang="cs-CZ" sz="4400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6300192" y="3356992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2</a:t>
            </a:r>
            <a:endParaRPr lang="cs-CZ" sz="44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3420646" y="4869160"/>
            <a:ext cx="287258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+</a:t>
            </a:r>
            <a:endParaRPr lang="cs-CZ" sz="1600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6732240" y="4869160"/>
            <a:ext cx="287258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+</a:t>
            </a:r>
            <a:endParaRPr lang="cs-CZ" sz="1600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3419872" y="5939988"/>
            <a:ext cx="28803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6732240" y="5939988"/>
            <a:ext cx="28803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4355976" y="4869160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4355976" y="5949280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7668344" y="4869160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7668344" y="5949280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grpSp>
        <p:nvGrpSpPr>
          <p:cNvPr id="60" name="Skupina 59"/>
          <p:cNvGrpSpPr/>
          <p:nvPr/>
        </p:nvGrpSpPr>
        <p:grpSpPr>
          <a:xfrm rot="17902816">
            <a:off x="389867" y="3681780"/>
            <a:ext cx="1028950" cy="645897"/>
            <a:chOff x="6141077" y="1410679"/>
            <a:chExt cx="1020905" cy="650169"/>
          </a:xfrm>
        </p:grpSpPr>
        <p:pic>
          <p:nvPicPr>
            <p:cNvPr id="61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62" name="Obdélník 61"/>
            <p:cNvSpPr/>
            <p:nvPr/>
          </p:nvSpPr>
          <p:spPr>
            <a:xfrm>
              <a:off x="6141077" y="1410679"/>
              <a:ext cx="1008112" cy="648072"/>
            </a:xfrm>
            <a:prstGeom prst="rect">
              <a:avLst/>
            </a:prstGeom>
            <a:solidFill>
              <a:srgbClr val="FFFF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3" name="Skupina 62"/>
          <p:cNvGrpSpPr/>
          <p:nvPr/>
        </p:nvGrpSpPr>
        <p:grpSpPr>
          <a:xfrm rot="17430992">
            <a:off x="1218095" y="2684481"/>
            <a:ext cx="875161" cy="672003"/>
            <a:chOff x="6156176" y="1412776"/>
            <a:chExt cx="1008112" cy="648072"/>
          </a:xfrm>
        </p:grpSpPr>
        <p:pic>
          <p:nvPicPr>
            <p:cNvPr id="64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65" name="Obdélník 64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6" name="Skupina 65"/>
          <p:cNvGrpSpPr/>
          <p:nvPr/>
        </p:nvGrpSpPr>
        <p:grpSpPr>
          <a:xfrm rot="18683439">
            <a:off x="1042538" y="3917832"/>
            <a:ext cx="1020905" cy="650169"/>
            <a:chOff x="6141077" y="1410679"/>
            <a:chExt cx="1020905" cy="650169"/>
          </a:xfrm>
        </p:grpSpPr>
        <p:pic>
          <p:nvPicPr>
            <p:cNvPr id="67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68" name="Obdélník 67"/>
            <p:cNvSpPr/>
            <p:nvPr/>
          </p:nvSpPr>
          <p:spPr>
            <a:xfrm>
              <a:off x="6141077" y="1410679"/>
              <a:ext cx="1008112" cy="648072"/>
            </a:xfrm>
            <a:prstGeom prst="rect">
              <a:avLst/>
            </a:prstGeom>
            <a:solidFill>
              <a:srgbClr val="FFFF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7" name="Skupina 76"/>
          <p:cNvGrpSpPr/>
          <p:nvPr/>
        </p:nvGrpSpPr>
        <p:grpSpPr>
          <a:xfrm rot="20659551">
            <a:off x="1771854" y="2214644"/>
            <a:ext cx="978000" cy="665001"/>
            <a:chOff x="6156176" y="1412777"/>
            <a:chExt cx="1017517" cy="664832"/>
          </a:xfrm>
        </p:grpSpPr>
        <p:pic>
          <p:nvPicPr>
            <p:cNvPr id="78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79" name="Obdélník 78"/>
            <p:cNvSpPr/>
            <p:nvPr/>
          </p:nvSpPr>
          <p:spPr>
            <a:xfrm>
              <a:off x="6165581" y="1429537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0" name="Skupina 79"/>
          <p:cNvGrpSpPr/>
          <p:nvPr/>
        </p:nvGrpSpPr>
        <p:grpSpPr>
          <a:xfrm rot="19945080">
            <a:off x="1973964" y="535717"/>
            <a:ext cx="1008112" cy="533657"/>
            <a:chOff x="6156176" y="1412776"/>
            <a:chExt cx="1008112" cy="648072"/>
          </a:xfrm>
        </p:grpSpPr>
        <p:pic>
          <p:nvPicPr>
            <p:cNvPr id="81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82" name="Obdélník 81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3" name="Skupina 82"/>
          <p:cNvGrpSpPr/>
          <p:nvPr/>
        </p:nvGrpSpPr>
        <p:grpSpPr>
          <a:xfrm rot="20966010">
            <a:off x="2391485" y="924724"/>
            <a:ext cx="1020800" cy="658630"/>
            <a:chOff x="6156176" y="1412777"/>
            <a:chExt cx="1020800" cy="658630"/>
          </a:xfrm>
        </p:grpSpPr>
        <p:pic>
          <p:nvPicPr>
            <p:cNvPr id="84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85" name="Obdélník 84"/>
            <p:cNvSpPr/>
            <p:nvPr/>
          </p:nvSpPr>
          <p:spPr>
            <a:xfrm>
              <a:off x="6168864" y="1423335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6" name="Skupina 85"/>
          <p:cNvGrpSpPr/>
          <p:nvPr/>
        </p:nvGrpSpPr>
        <p:grpSpPr>
          <a:xfrm rot="19747165">
            <a:off x="1138464" y="833459"/>
            <a:ext cx="1008112" cy="648072"/>
            <a:chOff x="6156176" y="1412776"/>
            <a:chExt cx="1008112" cy="648072"/>
          </a:xfrm>
        </p:grpSpPr>
        <p:pic>
          <p:nvPicPr>
            <p:cNvPr id="87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88" name="Obdélník 87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9" name="Skupina 88"/>
          <p:cNvGrpSpPr/>
          <p:nvPr/>
        </p:nvGrpSpPr>
        <p:grpSpPr>
          <a:xfrm rot="3936051">
            <a:off x="322791" y="2833763"/>
            <a:ext cx="1008112" cy="648072"/>
            <a:chOff x="6156176" y="1412776"/>
            <a:chExt cx="1008112" cy="648072"/>
          </a:xfrm>
        </p:grpSpPr>
        <p:pic>
          <p:nvPicPr>
            <p:cNvPr id="90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91" name="Obdélník 90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2" name="Skupina 91"/>
          <p:cNvGrpSpPr/>
          <p:nvPr/>
        </p:nvGrpSpPr>
        <p:grpSpPr>
          <a:xfrm rot="21412535">
            <a:off x="1492568" y="1511776"/>
            <a:ext cx="1008112" cy="648072"/>
            <a:chOff x="6156176" y="1412776"/>
            <a:chExt cx="1008112" cy="648072"/>
          </a:xfrm>
        </p:grpSpPr>
        <p:pic>
          <p:nvPicPr>
            <p:cNvPr id="93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94" name="Obdélník 93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5" name="Skupina 94"/>
          <p:cNvGrpSpPr/>
          <p:nvPr/>
        </p:nvGrpSpPr>
        <p:grpSpPr>
          <a:xfrm rot="17629334">
            <a:off x="516903" y="1890861"/>
            <a:ext cx="1008112" cy="648072"/>
            <a:chOff x="6156176" y="1412776"/>
            <a:chExt cx="1008112" cy="648072"/>
          </a:xfrm>
        </p:grpSpPr>
        <p:pic>
          <p:nvPicPr>
            <p:cNvPr id="96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97" name="Obdélník 96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8" name="Skupina 97"/>
          <p:cNvGrpSpPr/>
          <p:nvPr/>
        </p:nvGrpSpPr>
        <p:grpSpPr>
          <a:xfrm rot="18322395">
            <a:off x="1145190" y="4595870"/>
            <a:ext cx="948963" cy="562616"/>
            <a:chOff x="6156176" y="1412776"/>
            <a:chExt cx="1008112" cy="648072"/>
          </a:xfrm>
        </p:grpSpPr>
        <p:pic>
          <p:nvPicPr>
            <p:cNvPr id="99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100" name="Obdélník 99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1" name="Skupina 100"/>
          <p:cNvGrpSpPr/>
          <p:nvPr/>
        </p:nvGrpSpPr>
        <p:grpSpPr>
          <a:xfrm>
            <a:off x="6948264" y="2492896"/>
            <a:ext cx="1008112" cy="504056"/>
            <a:chOff x="1331640" y="2492896"/>
            <a:chExt cx="1008112" cy="504056"/>
          </a:xfrm>
        </p:grpSpPr>
        <p:cxnSp>
          <p:nvCxnSpPr>
            <p:cNvPr id="102" name="Přímá spojovací čára 101"/>
            <p:cNvCxnSpPr/>
            <p:nvPr/>
          </p:nvCxnSpPr>
          <p:spPr>
            <a:xfrm flipH="1">
              <a:off x="1331640" y="2492896"/>
              <a:ext cx="432048" cy="49567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Přímá spojovací čára 102"/>
            <p:cNvCxnSpPr/>
            <p:nvPr/>
          </p:nvCxnSpPr>
          <p:spPr>
            <a:xfrm>
              <a:off x="1788840" y="2492896"/>
              <a:ext cx="550912" cy="50405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" name="Skupina 93"/>
          <p:cNvGrpSpPr/>
          <p:nvPr/>
        </p:nvGrpSpPr>
        <p:grpSpPr>
          <a:xfrm>
            <a:off x="4572000" y="2420888"/>
            <a:ext cx="1008112" cy="576064"/>
            <a:chOff x="1331640" y="2420888"/>
            <a:chExt cx="1008112" cy="576064"/>
          </a:xfrm>
        </p:grpSpPr>
        <p:cxnSp>
          <p:nvCxnSpPr>
            <p:cNvPr id="95" name="Přímá spojovací čára 94"/>
            <p:cNvCxnSpPr/>
            <p:nvPr/>
          </p:nvCxnSpPr>
          <p:spPr>
            <a:xfrm flipH="1">
              <a:off x="1331640" y="2420888"/>
              <a:ext cx="529208" cy="56768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Přímá spojovací čára 95"/>
            <p:cNvCxnSpPr/>
            <p:nvPr/>
          </p:nvCxnSpPr>
          <p:spPr>
            <a:xfrm>
              <a:off x="1788840" y="2492896"/>
              <a:ext cx="550912" cy="50405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Skupina 65"/>
          <p:cNvGrpSpPr/>
          <p:nvPr/>
        </p:nvGrpSpPr>
        <p:grpSpPr>
          <a:xfrm rot="1296021">
            <a:off x="7736913" y="3252500"/>
            <a:ext cx="1008112" cy="648072"/>
            <a:chOff x="6156176" y="1412776"/>
            <a:chExt cx="1008112" cy="648072"/>
          </a:xfrm>
        </p:grpSpPr>
        <p:pic>
          <p:nvPicPr>
            <p:cNvPr id="67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68" name="Obdélník 67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4" name="Picture 4" descr="http://www.gify.nou.cz/lid_posta_soubory/ps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3675885"/>
            <a:ext cx="2088232" cy="3281507"/>
          </a:xfrm>
          <a:prstGeom prst="rect">
            <a:avLst/>
          </a:prstGeom>
          <a:noFill/>
        </p:spPr>
      </p:pic>
      <p:cxnSp>
        <p:nvCxnSpPr>
          <p:cNvPr id="23" name="Přímá spojovací čára 22"/>
          <p:cNvCxnSpPr/>
          <p:nvPr/>
        </p:nvCxnSpPr>
        <p:spPr>
          <a:xfrm flipH="1">
            <a:off x="1187624" y="2420888"/>
            <a:ext cx="529208" cy="5676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bdélník 23"/>
          <p:cNvSpPr/>
          <p:nvPr/>
        </p:nvSpPr>
        <p:spPr>
          <a:xfrm>
            <a:off x="1187624" y="1578496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395536" y="3234680"/>
            <a:ext cx="648072" cy="914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195736" y="3234680"/>
            <a:ext cx="648072" cy="914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4593704" y="1556792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5508104" y="3212976"/>
            <a:ext cx="648072" cy="914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3851920" y="3234680"/>
            <a:ext cx="648072" cy="914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ovací čára 29"/>
          <p:cNvCxnSpPr>
            <a:stCxn id="24" idx="2"/>
          </p:cNvCxnSpPr>
          <p:nvPr/>
        </p:nvCxnSpPr>
        <p:spPr>
          <a:xfrm>
            <a:off x="1644824" y="2492896"/>
            <a:ext cx="550912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1421800" y="3502749"/>
            <a:ext cx="4138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+</a:t>
            </a:r>
            <a:endParaRPr lang="cs-CZ" sz="36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788024" y="3502749"/>
            <a:ext cx="4138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+</a:t>
            </a:r>
            <a:endParaRPr lang="cs-CZ" sz="3600" b="1" dirty="0"/>
          </a:p>
        </p:txBody>
      </p:sp>
      <p:sp>
        <p:nvSpPr>
          <p:cNvPr id="33" name="Obdélník 32"/>
          <p:cNvSpPr/>
          <p:nvPr/>
        </p:nvSpPr>
        <p:spPr>
          <a:xfrm>
            <a:off x="467544" y="4653136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1403648" y="4653136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2411760" y="4653136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4716016" y="5661248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1403648" y="5661248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3779912" y="5661248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" name="Obdélník 38"/>
          <p:cNvSpPr/>
          <p:nvPr/>
        </p:nvSpPr>
        <p:spPr>
          <a:xfrm>
            <a:off x="2411760" y="5661248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716016" y="4653136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652120" y="5661248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3779912" y="4653136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467544" y="5661248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4" name="Obdélník 43"/>
          <p:cNvSpPr/>
          <p:nvPr/>
        </p:nvSpPr>
        <p:spPr>
          <a:xfrm>
            <a:off x="5652120" y="4653136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1259632" y="1334378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b="1" dirty="0" smtClean="0"/>
              <a:t>9</a:t>
            </a:r>
            <a:endParaRPr lang="cs-CZ" sz="88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4716016" y="1334378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b="1" dirty="0" smtClean="0"/>
              <a:t>9</a:t>
            </a:r>
            <a:endParaRPr lang="cs-CZ" sz="88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467544" y="3379639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6</a:t>
            </a:r>
            <a:endParaRPr lang="cs-CZ" sz="44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2267744" y="3356992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3</a:t>
            </a:r>
            <a:endParaRPr lang="cs-CZ" sz="4400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5580112" y="3307631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6</a:t>
            </a:r>
            <a:endParaRPr lang="cs-CZ" sz="44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3923928" y="3356992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3</a:t>
            </a:r>
            <a:endParaRPr lang="cs-CZ" sz="4400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1044382" y="4869160"/>
            <a:ext cx="287258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+</a:t>
            </a:r>
            <a:endParaRPr lang="cs-CZ" sz="16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4355976" y="4869160"/>
            <a:ext cx="287258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+</a:t>
            </a:r>
            <a:endParaRPr lang="cs-CZ" sz="1600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1043608" y="5939988"/>
            <a:ext cx="28803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4355976" y="5939988"/>
            <a:ext cx="28803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1979712" y="4869160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1979712" y="5949280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5292080" y="4869160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5292080" y="5949280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grpSp>
        <p:nvGrpSpPr>
          <p:cNvPr id="63" name="Skupina 62"/>
          <p:cNvGrpSpPr/>
          <p:nvPr/>
        </p:nvGrpSpPr>
        <p:grpSpPr>
          <a:xfrm rot="21213579">
            <a:off x="7427513" y="91789"/>
            <a:ext cx="1020905" cy="650169"/>
            <a:chOff x="6141077" y="1410679"/>
            <a:chExt cx="1020905" cy="650169"/>
          </a:xfrm>
        </p:grpSpPr>
        <p:pic>
          <p:nvPicPr>
            <p:cNvPr id="64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65" name="Obdélník 64"/>
            <p:cNvSpPr/>
            <p:nvPr/>
          </p:nvSpPr>
          <p:spPr>
            <a:xfrm>
              <a:off x="6141077" y="1410679"/>
              <a:ext cx="1008112" cy="648072"/>
            </a:xfrm>
            <a:prstGeom prst="rect">
              <a:avLst/>
            </a:prstGeom>
            <a:solidFill>
              <a:srgbClr val="FFFF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2" name="Skupina 71"/>
          <p:cNvGrpSpPr/>
          <p:nvPr/>
        </p:nvGrpSpPr>
        <p:grpSpPr>
          <a:xfrm rot="526315">
            <a:off x="7015406" y="3291974"/>
            <a:ext cx="1008112" cy="648072"/>
            <a:chOff x="6156176" y="1412776"/>
            <a:chExt cx="1008112" cy="648072"/>
          </a:xfrm>
        </p:grpSpPr>
        <p:pic>
          <p:nvPicPr>
            <p:cNvPr id="73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74" name="Obdélník 73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5" name="Skupina 74"/>
          <p:cNvGrpSpPr/>
          <p:nvPr/>
        </p:nvGrpSpPr>
        <p:grpSpPr>
          <a:xfrm rot="20978789">
            <a:off x="6844656" y="2258889"/>
            <a:ext cx="1008112" cy="648072"/>
            <a:chOff x="6156176" y="1412776"/>
            <a:chExt cx="1008112" cy="648072"/>
          </a:xfrm>
        </p:grpSpPr>
        <p:pic>
          <p:nvPicPr>
            <p:cNvPr id="76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77" name="Obdélník 76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8" name="Skupina 77"/>
          <p:cNvGrpSpPr/>
          <p:nvPr/>
        </p:nvGrpSpPr>
        <p:grpSpPr>
          <a:xfrm rot="807582">
            <a:off x="7425872" y="1972063"/>
            <a:ext cx="1008112" cy="648072"/>
            <a:chOff x="6156176" y="1412776"/>
            <a:chExt cx="1008112" cy="648072"/>
          </a:xfrm>
        </p:grpSpPr>
        <p:pic>
          <p:nvPicPr>
            <p:cNvPr id="79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80" name="Obdélník 79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1" name="Skupina 80"/>
          <p:cNvGrpSpPr/>
          <p:nvPr/>
        </p:nvGrpSpPr>
        <p:grpSpPr>
          <a:xfrm rot="2729248">
            <a:off x="8014602" y="2055302"/>
            <a:ext cx="1008112" cy="648072"/>
            <a:chOff x="6156176" y="1412776"/>
            <a:chExt cx="1008112" cy="648072"/>
          </a:xfrm>
        </p:grpSpPr>
        <p:pic>
          <p:nvPicPr>
            <p:cNvPr id="82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83" name="Obdélník 82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5" name="Skupina 84"/>
          <p:cNvGrpSpPr/>
          <p:nvPr/>
        </p:nvGrpSpPr>
        <p:grpSpPr>
          <a:xfrm rot="21213579">
            <a:off x="6491410" y="1387932"/>
            <a:ext cx="1020905" cy="650169"/>
            <a:chOff x="6141077" y="1410679"/>
            <a:chExt cx="1020905" cy="650169"/>
          </a:xfrm>
        </p:grpSpPr>
        <p:pic>
          <p:nvPicPr>
            <p:cNvPr id="86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87" name="Obdélník 86"/>
            <p:cNvSpPr/>
            <p:nvPr/>
          </p:nvSpPr>
          <p:spPr>
            <a:xfrm>
              <a:off x="6141077" y="1410679"/>
              <a:ext cx="1008112" cy="648072"/>
            </a:xfrm>
            <a:prstGeom prst="rect">
              <a:avLst/>
            </a:prstGeom>
            <a:solidFill>
              <a:srgbClr val="FFFF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8" name="Skupina 87"/>
          <p:cNvGrpSpPr/>
          <p:nvPr/>
        </p:nvGrpSpPr>
        <p:grpSpPr>
          <a:xfrm rot="20056881">
            <a:off x="6713813" y="443953"/>
            <a:ext cx="1020905" cy="650169"/>
            <a:chOff x="6141077" y="1410679"/>
            <a:chExt cx="1020905" cy="650169"/>
          </a:xfrm>
        </p:grpSpPr>
        <p:pic>
          <p:nvPicPr>
            <p:cNvPr id="89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90" name="Obdélník 89"/>
            <p:cNvSpPr/>
            <p:nvPr/>
          </p:nvSpPr>
          <p:spPr>
            <a:xfrm>
              <a:off x="6141077" y="1410679"/>
              <a:ext cx="1008112" cy="648072"/>
            </a:xfrm>
            <a:prstGeom prst="rect">
              <a:avLst/>
            </a:prstGeom>
            <a:solidFill>
              <a:srgbClr val="FFFF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1" name="Skupina 90"/>
          <p:cNvGrpSpPr/>
          <p:nvPr/>
        </p:nvGrpSpPr>
        <p:grpSpPr>
          <a:xfrm rot="807582">
            <a:off x="7641895" y="1035957"/>
            <a:ext cx="1008112" cy="648072"/>
            <a:chOff x="6156176" y="1412776"/>
            <a:chExt cx="1008112" cy="648072"/>
          </a:xfrm>
        </p:grpSpPr>
        <p:pic>
          <p:nvPicPr>
            <p:cNvPr id="92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93" name="Obdélník 92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9" name="Skupina 158"/>
          <p:cNvGrpSpPr/>
          <p:nvPr/>
        </p:nvGrpSpPr>
        <p:grpSpPr>
          <a:xfrm>
            <a:off x="6876256" y="2276872"/>
            <a:ext cx="1008112" cy="576064"/>
            <a:chOff x="1331640" y="2420888"/>
            <a:chExt cx="1008112" cy="576064"/>
          </a:xfrm>
        </p:grpSpPr>
        <p:cxnSp>
          <p:nvCxnSpPr>
            <p:cNvPr id="160" name="Přímá spojovací čára 159"/>
            <p:cNvCxnSpPr/>
            <p:nvPr/>
          </p:nvCxnSpPr>
          <p:spPr>
            <a:xfrm flipH="1">
              <a:off x="1331640" y="2420888"/>
              <a:ext cx="529208" cy="56768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Přímá spojovací čára 160"/>
            <p:cNvCxnSpPr/>
            <p:nvPr/>
          </p:nvCxnSpPr>
          <p:spPr>
            <a:xfrm>
              <a:off x="1788840" y="2492896"/>
              <a:ext cx="550912" cy="50405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4" name="Skupina 143"/>
          <p:cNvGrpSpPr/>
          <p:nvPr/>
        </p:nvGrpSpPr>
        <p:grpSpPr>
          <a:xfrm rot="17801640">
            <a:off x="623440" y="3268815"/>
            <a:ext cx="1008112" cy="648072"/>
            <a:chOff x="6156176" y="1412776"/>
            <a:chExt cx="1008112" cy="648072"/>
          </a:xfrm>
        </p:grpSpPr>
        <p:pic>
          <p:nvPicPr>
            <p:cNvPr id="145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146" name="Obdélník 145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2" name="Skupina 131"/>
          <p:cNvGrpSpPr/>
          <p:nvPr/>
        </p:nvGrpSpPr>
        <p:grpSpPr>
          <a:xfrm rot="21213579">
            <a:off x="1004843" y="6152627"/>
            <a:ext cx="1020905" cy="650169"/>
            <a:chOff x="6141077" y="1410679"/>
            <a:chExt cx="1020905" cy="650169"/>
          </a:xfrm>
        </p:grpSpPr>
        <p:pic>
          <p:nvPicPr>
            <p:cNvPr id="133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134" name="Obdélník 133"/>
            <p:cNvSpPr/>
            <p:nvPr/>
          </p:nvSpPr>
          <p:spPr>
            <a:xfrm>
              <a:off x="6141077" y="1410679"/>
              <a:ext cx="1008112" cy="648072"/>
            </a:xfrm>
            <a:prstGeom prst="rect">
              <a:avLst/>
            </a:prstGeom>
            <a:solidFill>
              <a:srgbClr val="FFFF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0" name="Skupina 149"/>
          <p:cNvGrpSpPr/>
          <p:nvPr/>
        </p:nvGrpSpPr>
        <p:grpSpPr>
          <a:xfrm rot="20056881">
            <a:off x="1998208" y="6018524"/>
            <a:ext cx="1020905" cy="650169"/>
            <a:chOff x="6141077" y="1410679"/>
            <a:chExt cx="1020905" cy="650169"/>
          </a:xfrm>
        </p:grpSpPr>
        <p:pic>
          <p:nvPicPr>
            <p:cNvPr id="151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152" name="Obdélník 151"/>
            <p:cNvSpPr/>
            <p:nvPr/>
          </p:nvSpPr>
          <p:spPr>
            <a:xfrm>
              <a:off x="6141077" y="1410679"/>
              <a:ext cx="1008112" cy="648072"/>
            </a:xfrm>
            <a:prstGeom prst="rect">
              <a:avLst/>
            </a:prstGeom>
            <a:solidFill>
              <a:srgbClr val="FFFF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9458" name="Picture 2" descr="http://www.gify.nou.cz/obr1_lide_soubory/xli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90322"/>
            <a:ext cx="2375248" cy="2867678"/>
          </a:xfrm>
          <a:prstGeom prst="rect">
            <a:avLst/>
          </a:prstGeom>
          <a:noFill/>
        </p:spPr>
      </p:pic>
      <p:cxnSp>
        <p:nvCxnSpPr>
          <p:cNvPr id="93" name="Přímá spojovací čára 92"/>
          <p:cNvCxnSpPr/>
          <p:nvPr/>
        </p:nvCxnSpPr>
        <p:spPr>
          <a:xfrm flipH="1">
            <a:off x="3563888" y="2283262"/>
            <a:ext cx="529208" cy="5676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Obdélník 93"/>
          <p:cNvSpPr/>
          <p:nvPr/>
        </p:nvSpPr>
        <p:spPr>
          <a:xfrm>
            <a:off x="3563888" y="1440870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5" name="Obdélník 94"/>
          <p:cNvSpPr/>
          <p:nvPr/>
        </p:nvSpPr>
        <p:spPr>
          <a:xfrm>
            <a:off x="2771800" y="3097054"/>
            <a:ext cx="648072" cy="914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Obdélník 95"/>
          <p:cNvSpPr/>
          <p:nvPr/>
        </p:nvSpPr>
        <p:spPr>
          <a:xfrm>
            <a:off x="4572000" y="3097054"/>
            <a:ext cx="648072" cy="914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bdélník 96"/>
          <p:cNvSpPr/>
          <p:nvPr/>
        </p:nvSpPr>
        <p:spPr>
          <a:xfrm>
            <a:off x="6948264" y="1419166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8" name="Obdélník 97"/>
          <p:cNvSpPr/>
          <p:nvPr/>
        </p:nvSpPr>
        <p:spPr>
          <a:xfrm>
            <a:off x="7884368" y="3075350"/>
            <a:ext cx="648072" cy="914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9" name="Obdélník 98"/>
          <p:cNvSpPr/>
          <p:nvPr/>
        </p:nvSpPr>
        <p:spPr>
          <a:xfrm>
            <a:off x="6228184" y="3097054"/>
            <a:ext cx="648072" cy="914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0" name="Přímá spojovací čára 99"/>
          <p:cNvCxnSpPr>
            <a:stCxn id="94" idx="2"/>
          </p:cNvCxnSpPr>
          <p:nvPr/>
        </p:nvCxnSpPr>
        <p:spPr>
          <a:xfrm>
            <a:off x="4021088" y="2355270"/>
            <a:ext cx="550912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ovéPole 100"/>
          <p:cNvSpPr txBox="1"/>
          <p:nvPr/>
        </p:nvSpPr>
        <p:spPr>
          <a:xfrm>
            <a:off x="3798064" y="3365123"/>
            <a:ext cx="4138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+</a:t>
            </a:r>
            <a:endParaRPr lang="cs-CZ" sz="3600" b="1" dirty="0"/>
          </a:p>
        </p:txBody>
      </p:sp>
      <p:sp>
        <p:nvSpPr>
          <p:cNvPr id="102" name="TextovéPole 101"/>
          <p:cNvSpPr txBox="1"/>
          <p:nvPr/>
        </p:nvSpPr>
        <p:spPr>
          <a:xfrm>
            <a:off x="7164288" y="3365123"/>
            <a:ext cx="4138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+</a:t>
            </a:r>
            <a:endParaRPr lang="cs-CZ" sz="3600" b="1" dirty="0"/>
          </a:p>
        </p:txBody>
      </p:sp>
      <p:sp>
        <p:nvSpPr>
          <p:cNvPr id="103" name="Obdélník 102"/>
          <p:cNvSpPr/>
          <p:nvPr/>
        </p:nvSpPr>
        <p:spPr>
          <a:xfrm>
            <a:off x="2843808" y="4515510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4" name="Obdélník 103"/>
          <p:cNvSpPr/>
          <p:nvPr/>
        </p:nvSpPr>
        <p:spPr>
          <a:xfrm>
            <a:off x="3779912" y="4515510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Obdélník 104"/>
          <p:cNvSpPr/>
          <p:nvPr/>
        </p:nvSpPr>
        <p:spPr>
          <a:xfrm>
            <a:off x="4788024" y="4515510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6" name="Obdélník 105"/>
          <p:cNvSpPr/>
          <p:nvPr/>
        </p:nvSpPr>
        <p:spPr>
          <a:xfrm>
            <a:off x="7092280" y="5523622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bdélník 106"/>
          <p:cNvSpPr/>
          <p:nvPr/>
        </p:nvSpPr>
        <p:spPr>
          <a:xfrm>
            <a:off x="3779912" y="5523622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8" name="Obdélník 107"/>
          <p:cNvSpPr/>
          <p:nvPr/>
        </p:nvSpPr>
        <p:spPr>
          <a:xfrm>
            <a:off x="6156176" y="5523622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9" name="Obdélník 108"/>
          <p:cNvSpPr/>
          <p:nvPr/>
        </p:nvSpPr>
        <p:spPr>
          <a:xfrm>
            <a:off x="4788024" y="5523622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Obdélník 109"/>
          <p:cNvSpPr/>
          <p:nvPr/>
        </p:nvSpPr>
        <p:spPr>
          <a:xfrm>
            <a:off x="7092280" y="4515510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Obdélník 110"/>
          <p:cNvSpPr/>
          <p:nvPr/>
        </p:nvSpPr>
        <p:spPr>
          <a:xfrm>
            <a:off x="8028384" y="5523622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" name="Obdélník 111"/>
          <p:cNvSpPr/>
          <p:nvPr/>
        </p:nvSpPr>
        <p:spPr>
          <a:xfrm>
            <a:off x="6156176" y="4515510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3" name="Obdélník 112"/>
          <p:cNvSpPr/>
          <p:nvPr/>
        </p:nvSpPr>
        <p:spPr>
          <a:xfrm>
            <a:off x="2843808" y="5523622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4" name="Obdélník 113"/>
          <p:cNvSpPr/>
          <p:nvPr/>
        </p:nvSpPr>
        <p:spPr>
          <a:xfrm>
            <a:off x="8028384" y="4515510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5" name="TextovéPole 114"/>
          <p:cNvSpPr txBox="1"/>
          <p:nvPr/>
        </p:nvSpPr>
        <p:spPr>
          <a:xfrm>
            <a:off x="3635896" y="1196752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b="1" dirty="0" smtClean="0"/>
              <a:t>9</a:t>
            </a:r>
            <a:endParaRPr lang="cs-CZ" sz="8800" b="1" dirty="0"/>
          </a:p>
        </p:txBody>
      </p:sp>
      <p:sp>
        <p:nvSpPr>
          <p:cNvPr id="116" name="TextovéPole 115"/>
          <p:cNvSpPr txBox="1"/>
          <p:nvPr/>
        </p:nvSpPr>
        <p:spPr>
          <a:xfrm>
            <a:off x="7020272" y="1190362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b="1" dirty="0" smtClean="0"/>
              <a:t>9</a:t>
            </a:r>
            <a:endParaRPr lang="cs-CZ" sz="8800" b="1" dirty="0"/>
          </a:p>
        </p:txBody>
      </p:sp>
      <p:sp>
        <p:nvSpPr>
          <p:cNvPr id="117" name="TextovéPole 116"/>
          <p:cNvSpPr txBox="1"/>
          <p:nvPr/>
        </p:nvSpPr>
        <p:spPr>
          <a:xfrm>
            <a:off x="2843808" y="3242013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5</a:t>
            </a:r>
            <a:endParaRPr lang="cs-CZ" sz="4400" b="1" dirty="0"/>
          </a:p>
        </p:txBody>
      </p:sp>
      <p:sp>
        <p:nvSpPr>
          <p:cNvPr id="118" name="TextovéPole 117"/>
          <p:cNvSpPr txBox="1"/>
          <p:nvPr/>
        </p:nvSpPr>
        <p:spPr>
          <a:xfrm>
            <a:off x="4644008" y="3219366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4</a:t>
            </a:r>
            <a:endParaRPr lang="cs-CZ" sz="4400" b="1" dirty="0"/>
          </a:p>
        </p:txBody>
      </p:sp>
      <p:sp>
        <p:nvSpPr>
          <p:cNvPr id="119" name="TextovéPole 118"/>
          <p:cNvSpPr txBox="1"/>
          <p:nvPr/>
        </p:nvSpPr>
        <p:spPr>
          <a:xfrm>
            <a:off x="7956376" y="3170005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5</a:t>
            </a:r>
            <a:endParaRPr lang="cs-CZ" sz="4400" b="1" dirty="0"/>
          </a:p>
        </p:txBody>
      </p:sp>
      <p:sp>
        <p:nvSpPr>
          <p:cNvPr id="120" name="TextovéPole 119"/>
          <p:cNvSpPr txBox="1"/>
          <p:nvPr/>
        </p:nvSpPr>
        <p:spPr>
          <a:xfrm>
            <a:off x="6300192" y="3219366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4</a:t>
            </a:r>
            <a:endParaRPr lang="cs-CZ" sz="4400" b="1" dirty="0"/>
          </a:p>
        </p:txBody>
      </p:sp>
      <p:sp>
        <p:nvSpPr>
          <p:cNvPr id="121" name="TextovéPole 120"/>
          <p:cNvSpPr txBox="1"/>
          <p:nvPr/>
        </p:nvSpPr>
        <p:spPr>
          <a:xfrm>
            <a:off x="3420646" y="4731534"/>
            <a:ext cx="287258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+</a:t>
            </a:r>
            <a:endParaRPr lang="cs-CZ" sz="1600" b="1" dirty="0"/>
          </a:p>
        </p:txBody>
      </p:sp>
      <p:sp>
        <p:nvSpPr>
          <p:cNvPr id="122" name="TextovéPole 121"/>
          <p:cNvSpPr txBox="1"/>
          <p:nvPr/>
        </p:nvSpPr>
        <p:spPr>
          <a:xfrm>
            <a:off x="6732240" y="4731534"/>
            <a:ext cx="287258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+</a:t>
            </a:r>
            <a:endParaRPr lang="cs-CZ" sz="1600" b="1" dirty="0"/>
          </a:p>
        </p:txBody>
      </p:sp>
      <p:sp>
        <p:nvSpPr>
          <p:cNvPr id="123" name="TextovéPole 122"/>
          <p:cNvSpPr txBox="1"/>
          <p:nvPr/>
        </p:nvSpPr>
        <p:spPr>
          <a:xfrm>
            <a:off x="3419872" y="5802362"/>
            <a:ext cx="28803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sp>
        <p:nvSpPr>
          <p:cNvPr id="124" name="TextovéPole 123"/>
          <p:cNvSpPr txBox="1"/>
          <p:nvPr/>
        </p:nvSpPr>
        <p:spPr>
          <a:xfrm>
            <a:off x="6732240" y="5802362"/>
            <a:ext cx="28803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sp>
        <p:nvSpPr>
          <p:cNvPr id="125" name="TextovéPole 124"/>
          <p:cNvSpPr txBox="1"/>
          <p:nvPr/>
        </p:nvSpPr>
        <p:spPr>
          <a:xfrm>
            <a:off x="4355976" y="4731534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126" name="TextovéPole 125"/>
          <p:cNvSpPr txBox="1"/>
          <p:nvPr/>
        </p:nvSpPr>
        <p:spPr>
          <a:xfrm>
            <a:off x="4355976" y="5811654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127" name="TextovéPole 126"/>
          <p:cNvSpPr txBox="1"/>
          <p:nvPr/>
        </p:nvSpPr>
        <p:spPr>
          <a:xfrm>
            <a:off x="7668344" y="4731534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128" name="TextovéPole 127"/>
          <p:cNvSpPr txBox="1"/>
          <p:nvPr/>
        </p:nvSpPr>
        <p:spPr>
          <a:xfrm>
            <a:off x="7668344" y="5811654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grpSp>
        <p:nvGrpSpPr>
          <p:cNvPr id="135" name="Skupina 134"/>
          <p:cNvGrpSpPr/>
          <p:nvPr/>
        </p:nvGrpSpPr>
        <p:grpSpPr>
          <a:xfrm rot="17899292">
            <a:off x="1423976" y="3630404"/>
            <a:ext cx="1008112" cy="648072"/>
            <a:chOff x="6156176" y="1412776"/>
            <a:chExt cx="1008112" cy="648072"/>
          </a:xfrm>
        </p:grpSpPr>
        <p:pic>
          <p:nvPicPr>
            <p:cNvPr id="136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137" name="Obdélník 136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8" name="Skupina 137"/>
          <p:cNvGrpSpPr/>
          <p:nvPr/>
        </p:nvGrpSpPr>
        <p:grpSpPr>
          <a:xfrm rot="2943412">
            <a:off x="1188611" y="1503764"/>
            <a:ext cx="1008112" cy="648072"/>
            <a:chOff x="6156176" y="1412776"/>
            <a:chExt cx="1008112" cy="648072"/>
          </a:xfrm>
        </p:grpSpPr>
        <p:pic>
          <p:nvPicPr>
            <p:cNvPr id="139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140" name="Obdélník 139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41" name="Skupina 140"/>
          <p:cNvGrpSpPr/>
          <p:nvPr/>
        </p:nvGrpSpPr>
        <p:grpSpPr>
          <a:xfrm rot="18084152">
            <a:off x="286675" y="2119852"/>
            <a:ext cx="1008112" cy="648072"/>
            <a:chOff x="6156176" y="1412776"/>
            <a:chExt cx="1008112" cy="648072"/>
          </a:xfrm>
        </p:grpSpPr>
        <p:pic>
          <p:nvPicPr>
            <p:cNvPr id="142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143" name="Obdélník 142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47" name="Skupina 146"/>
          <p:cNvGrpSpPr/>
          <p:nvPr/>
        </p:nvGrpSpPr>
        <p:grpSpPr>
          <a:xfrm rot="1874251">
            <a:off x="1498231" y="5374775"/>
            <a:ext cx="1020905" cy="650169"/>
            <a:chOff x="6141077" y="1410679"/>
            <a:chExt cx="1020905" cy="650169"/>
          </a:xfrm>
        </p:grpSpPr>
        <p:pic>
          <p:nvPicPr>
            <p:cNvPr id="148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149" name="Obdélník 148"/>
            <p:cNvSpPr/>
            <p:nvPr/>
          </p:nvSpPr>
          <p:spPr>
            <a:xfrm>
              <a:off x="6141077" y="1410679"/>
              <a:ext cx="1008112" cy="648072"/>
            </a:xfrm>
            <a:prstGeom prst="rect">
              <a:avLst/>
            </a:prstGeom>
            <a:solidFill>
              <a:srgbClr val="FFFF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3" name="Skupina 152"/>
          <p:cNvGrpSpPr/>
          <p:nvPr/>
        </p:nvGrpSpPr>
        <p:grpSpPr>
          <a:xfrm rot="19790295">
            <a:off x="1426206" y="2702285"/>
            <a:ext cx="1008112" cy="648072"/>
            <a:chOff x="6156176" y="1412776"/>
            <a:chExt cx="1008112" cy="648072"/>
          </a:xfrm>
        </p:grpSpPr>
        <p:pic>
          <p:nvPicPr>
            <p:cNvPr id="154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155" name="Obdélník 154"/>
            <p:cNvSpPr/>
            <p:nvPr/>
          </p:nvSpPr>
          <p:spPr>
            <a:xfrm>
              <a:off x="6156176" y="1412776"/>
              <a:ext cx="1008112" cy="648072"/>
            </a:xfrm>
            <a:prstGeom prst="rect">
              <a:avLst/>
            </a:prstGeom>
            <a:solidFill>
              <a:srgbClr val="FF0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6" name="Skupina 155"/>
          <p:cNvGrpSpPr/>
          <p:nvPr/>
        </p:nvGrpSpPr>
        <p:grpSpPr>
          <a:xfrm rot="21213579">
            <a:off x="1652915" y="4564325"/>
            <a:ext cx="1020905" cy="650169"/>
            <a:chOff x="6141077" y="1410679"/>
            <a:chExt cx="1020905" cy="650169"/>
          </a:xfrm>
        </p:grpSpPr>
        <p:pic>
          <p:nvPicPr>
            <p:cNvPr id="157" name="Picture 2" descr="http://nd01.jxs.cz/217/185/618f19cf51_9055502_o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1412777"/>
              <a:ext cx="1005806" cy="64807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158" name="Obdélník 157"/>
            <p:cNvSpPr/>
            <p:nvPr/>
          </p:nvSpPr>
          <p:spPr>
            <a:xfrm>
              <a:off x="6141077" y="1410679"/>
              <a:ext cx="1008112" cy="648072"/>
            </a:xfrm>
            <a:prstGeom prst="rect">
              <a:avLst/>
            </a:prstGeom>
            <a:solidFill>
              <a:srgbClr val="FFFF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" name="Skupina 173"/>
          <p:cNvGrpSpPr/>
          <p:nvPr/>
        </p:nvGrpSpPr>
        <p:grpSpPr>
          <a:xfrm>
            <a:off x="6948264" y="2132856"/>
            <a:ext cx="1008112" cy="576064"/>
            <a:chOff x="1331640" y="2420888"/>
            <a:chExt cx="1008112" cy="576064"/>
          </a:xfrm>
        </p:grpSpPr>
        <p:cxnSp>
          <p:nvCxnSpPr>
            <p:cNvPr id="175" name="Přímá spojovací čára 174"/>
            <p:cNvCxnSpPr/>
            <p:nvPr/>
          </p:nvCxnSpPr>
          <p:spPr>
            <a:xfrm flipH="1">
              <a:off x="1331640" y="2420888"/>
              <a:ext cx="529208" cy="56768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Přímá spojovací čára 175"/>
            <p:cNvCxnSpPr/>
            <p:nvPr/>
          </p:nvCxnSpPr>
          <p:spPr>
            <a:xfrm>
              <a:off x="1788840" y="2492896"/>
              <a:ext cx="550912" cy="50405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Obdélník 57"/>
          <p:cNvSpPr/>
          <p:nvPr/>
        </p:nvSpPr>
        <p:spPr>
          <a:xfrm>
            <a:off x="467544" y="2924944"/>
            <a:ext cx="648072" cy="914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482" name="Picture 2" descr="http://www.gify.nou.cz/obr1_lide_soubory/xli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3800732"/>
            <a:ext cx="2376264" cy="3057268"/>
          </a:xfrm>
          <a:prstGeom prst="rect">
            <a:avLst/>
          </a:prstGeom>
          <a:noFill/>
        </p:spPr>
      </p:pic>
      <p:grpSp>
        <p:nvGrpSpPr>
          <p:cNvPr id="167" name="Skupina 166"/>
          <p:cNvGrpSpPr/>
          <p:nvPr/>
        </p:nvGrpSpPr>
        <p:grpSpPr>
          <a:xfrm>
            <a:off x="3401427" y="260648"/>
            <a:ext cx="2638247" cy="5687641"/>
            <a:chOff x="-1801795" y="6040721"/>
            <a:chExt cx="2638247" cy="5687641"/>
          </a:xfrm>
        </p:grpSpPr>
        <p:grpSp>
          <p:nvGrpSpPr>
            <p:cNvPr id="128" name="Skupina 127"/>
            <p:cNvGrpSpPr/>
            <p:nvPr/>
          </p:nvGrpSpPr>
          <p:grpSpPr>
            <a:xfrm rot="17780354">
              <a:off x="-1466691" y="6220741"/>
              <a:ext cx="1008112" cy="648072"/>
              <a:chOff x="6156176" y="1412776"/>
              <a:chExt cx="1008112" cy="648072"/>
            </a:xfrm>
          </p:grpSpPr>
          <p:pic>
            <p:nvPicPr>
              <p:cNvPr id="129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30" name="Obdélník 129"/>
              <p:cNvSpPr/>
              <p:nvPr/>
            </p:nvSpPr>
            <p:spPr>
              <a:xfrm>
                <a:off x="6156176" y="1412776"/>
                <a:ext cx="1008112" cy="648072"/>
              </a:xfrm>
              <a:prstGeom prst="rect">
                <a:avLst/>
              </a:prstGeom>
              <a:solidFill>
                <a:srgbClr val="FF00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31" name="Skupina 130"/>
            <p:cNvGrpSpPr/>
            <p:nvPr/>
          </p:nvGrpSpPr>
          <p:grpSpPr>
            <a:xfrm rot="3669739">
              <a:off x="-661668" y="6799149"/>
              <a:ext cx="1008112" cy="648072"/>
              <a:chOff x="6156176" y="1412776"/>
              <a:chExt cx="1008112" cy="648072"/>
            </a:xfrm>
          </p:grpSpPr>
          <p:pic>
            <p:nvPicPr>
              <p:cNvPr id="132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33" name="Obdélník 132"/>
              <p:cNvSpPr/>
              <p:nvPr/>
            </p:nvSpPr>
            <p:spPr>
              <a:xfrm>
                <a:off x="6156176" y="1412776"/>
                <a:ext cx="1008112" cy="648072"/>
              </a:xfrm>
              <a:prstGeom prst="rect">
                <a:avLst/>
              </a:prstGeom>
              <a:solidFill>
                <a:srgbClr val="FF00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34" name="Skupina 133"/>
            <p:cNvGrpSpPr/>
            <p:nvPr/>
          </p:nvGrpSpPr>
          <p:grpSpPr>
            <a:xfrm rot="4699190">
              <a:off x="-1633366" y="7480608"/>
              <a:ext cx="1008112" cy="648072"/>
              <a:chOff x="6156176" y="1412776"/>
              <a:chExt cx="1008112" cy="648072"/>
            </a:xfrm>
          </p:grpSpPr>
          <p:pic>
            <p:nvPicPr>
              <p:cNvPr id="135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36" name="Obdélník 135"/>
              <p:cNvSpPr/>
              <p:nvPr/>
            </p:nvSpPr>
            <p:spPr>
              <a:xfrm>
                <a:off x="6156176" y="1412776"/>
                <a:ext cx="1008112" cy="648072"/>
              </a:xfrm>
              <a:prstGeom prst="rect">
                <a:avLst/>
              </a:prstGeom>
              <a:solidFill>
                <a:srgbClr val="FF00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37" name="Skupina 136"/>
            <p:cNvGrpSpPr/>
            <p:nvPr/>
          </p:nvGrpSpPr>
          <p:grpSpPr>
            <a:xfrm rot="1211751">
              <a:off x="-171660" y="8479637"/>
              <a:ext cx="1008112" cy="648072"/>
              <a:chOff x="6156176" y="1412776"/>
              <a:chExt cx="1008112" cy="648072"/>
            </a:xfrm>
          </p:grpSpPr>
          <p:pic>
            <p:nvPicPr>
              <p:cNvPr id="138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39" name="Obdélník 138"/>
              <p:cNvSpPr/>
              <p:nvPr/>
            </p:nvSpPr>
            <p:spPr>
              <a:xfrm>
                <a:off x="6156176" y="1412776"/>
                <a:ext cx="1008112" cy="648072"/>
              </a:xfrm>
              <a:prstGeom prst="rect">
                <a:avLst/>
              </a:prstGeom>
              <a:solidFill>
                <a:srgbClr val="FF00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40" name="Skupina 139"/>
            <p:cNvGrpSpPr/>
            <p:nvPr/>
          </p:nvGrpSpPr>
          <p:grpSpPr>
            <a:xfrm rot="18816534">
              <a:off x="-1038401" y="8157928"/>
              <a:ext cx="1008112" cy="648072"/>
              <a:chOff x="6156176" y="1412776"/>
              <a:chExt cx="1008112" cy="648072"/>
            </a:xfrm>
          </p:grpSpPr>
          <p:pic>
            <p:nvPicPr>
              <p:cNvPr id="141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42" name="Obdélník 141"/>
              <p:cNvSpPr/>
              <p:nvPr/>
            </p:nvSpPr>
            <p:spPr>
              <a:xfrm>
                <a:off x="6156176" y="1412776"/>
                <a:ext cx="1008112" cy="648072"/>
              </a:xfrm>
              <a:prstGeom prst="rect">
                <a:avLst/>
              </a:prstGeom>
              <a:solidFill>
                <a:srgbClr val="FF00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43" name="Skupina 142"/>
            <p:cNvGrpSpPr/>
            <p:nvPr/>
          </p:nvGrpSpPr>
          <p:grpSpPr>
            <a:xfrm rot="20927638">
              <a:off x="-1801795" y="8971689"/>
              <a:ext cx="1024093" cy="651702"/>
              <a:chOff x="6155790" y="1318791"/>
              <a:chExt cx="1024093" cy="651702"/>
            </a:xfrm>
          </p:grpSpPr>
          <p:pic>
            <p:nvPicPr>
              <p:cNvPr id="144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74077" y="1322422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45" name="Obdélník 144"/>
              <p:cNvSpPr/>
              <p:nvPr/>
            </p:nvSpPr>
            <p:spPr>
              <a:xfrm>
                <a:off x="6155790" y="1318791"/>
                <a:ext cx="1008112" cy="648072"/>
              </a:xfrm>
              <a:prstGeom prst="rect">
                <a:avLst/>
              </a:prstGeom>
              <a:solidFill>
                <a:srgbClr val="FF00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46" name="Skupina 145"/>
            <p:cNvGrpSpPr/>
            <p:nvPr/>
          </p:nvGrpSpPr>
          <p:grpSpPr>
            <a:xfrm rot="21423753">
              <a:off x="-524626" y="9359061"/>
              <a:ext cx="1008112" cy="648072"/>
              <a:chOff x="6156176" y="1412776"/>
              <a:chExt cx="1008112" cy="648072"/>
            </a:xfrm>
          </p:grpSpPr>
          <p:pic>
            <p:nvPicPr>
              <p:cNvPr id="147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48" name="Obdélník 147"/>
              <p:cNvSpPr/>
              <p:nvPr/>
            </p:nvSpPr>
            <p:spPr>
              <a:xfrm>
                <a:off x="6156176" y="1412776"/>
                <a:ext cx="1008112" cy="648072"/>
              </a:xfrm>
              <a:prstGeom prst="rect">
                <a:avLst/>
              </a:prstGeom>
              <a:solidFill>
                <a:srgbClr val="FF00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49" name="Skupina 148"/>
            <p:cNvGrpSpPr/>
            <p:nvPr/>
          </p:nvGrpSpPr>
          <p:grpSpPr>
            <a:xfrm rot="17732279">
              <a:off x="-102895" y="10900270"/>
              <a:ext cx="1008112" cy="648072"/>
              <a:chOff x="6156176" y="1412776"/>
              <a:chExt cx="1008112" cy="648072"/>
            </a:xfrm>
          </p:grpSpPr>
          <p:pic>
            <p:nvPicPr>
              <p:cNvPr id="150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51" name="Obdélník 150"/>
              <p:cNvSpPr/>
              <p:nvPr/>
            </p:nvSpPr>
            <p:spPr>
              <a:xfrm>
                <a:off x="6156176" y="1412776"/>
                <a:ext cx="1008112" cy="648072"/>
              </a:xfrm>
              <a:prstGeom prst="rect">
                <a:avLst/>
              </a:prstGeom>
              <a:solidFill>
                <a:srgbClr val="FF00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52" name="Skupina 151"/>
            <p:cNvGrpSpPr/>
            <p:nvPr/>
          </p:nvGrpSpPr>
          <p:grpSpPr>
            <a:xfrm rot="19069903">
              <a:off x="-309486" y="10020216"/>
              <a:ext cx="1008112" cy="648072"/>
              <a:chOff x="6156176" y="1412776"/>
              <a:chExt cx="1008112" cy="648072"/>
            </a:xfrm>
          </p:grpSpPr>
          <p:pic>
            <p:nvPicPr>
              <p:cNvPr id="153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54" name="Obdélník 153"/>
              <p:cNvSpPr/>
              <p:nvPr/>
            </p:nvSpPr>
            <p:spPr>
              <a:xfrm>
                <a:off x="6156176" y="1412776"/>
                <a:ext cx="1008112" cy="648072"/>
              </a:xfrm>
              <a:prstGeom prst="rect">
                <a:avLst/>
              </a:prstGeom>
              <a:solidFill>
                <a:srgbClr val="FF00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cxnSp>
        <p:nvCxnSpPr>
          <p:cNvPr id="23" name="Přímá spojovací čára 22"/>
          <p:cNvCxnSpPr/>
          <p:nvPr/>
        </p:nvCxnSpPr>
        <p:spPr>
          <a:xfrm flipH="1">
            <a:off x="1259632" y="2139246"/>
            <a:ext cx="529208" cy="5676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bdélník 23"/>
          <p:cNvSpPr/>
          <p:nvPr/>
        </p:nvSpPr>
        <p:spPr>
          <a:xfrm>
            <a:off x="1259632" y="1296854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2267744" y="2953038"/>
            <a:ext cx="648072" cy="914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969968" y="1275150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7884368" y="2931334"/>
            <a:ext cx="648072" cy="914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228184" y="2953038"/>
            <a:ext cx="648072" cy="914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9" name="Přímá spojovací čára 28"/>
          <p:cNvCxnSpPr>
            <a:stCxn id="24" idx="2"/>
          </p:cNvCxnSpPr>
          <p:nvPr/>
        </p:nvCxnSpPr>
        <p:spPr>
          <a:xfrm>
            <a:off x="1716832" y="2211254"/>
            <a:ext cx="550912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1493808" y="3221107"/>
            <a:ext cx="4138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+</a:t>
            </a:r>
            <a:endParaRPr lang="cs-CZ" sz="36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164288" y="3221107"/>
            <a:ext cx="4138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+</a:t>
            </a:r>
            <a:endParaRPr lang="cs-CZ" sz="3600" b="1" dirty="0"/>
          </a:p>
        </p:txBody>
      </p:sp>
      <p:sp>
        <p:nvSpPr>
          <p:cNvPr id="32" name="Obdélník 31"/>
          <p:cNvSpPr/>
          <p:nvPr/>
        </p:nvSpPr>
        <p:spPr>
          <a:xfrm>
            <a:off x="539552" y="4371494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1475656" y="4371494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2483768" y="4371494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7236296" y="5379606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1475656" y="5379606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6300192" y="5379606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2483768" y="5379606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7236296" y="4371494"/>
            <a:ext cx="504056" cy="7920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8172400" y="5379606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6300192" y="4371494"/>
            <a:ext cx="504056" cy="79208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539552" y="5379606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8172400" y="4371494"/>
            <a:ext cx="504056" cy="7920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331640" y="1052736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b="1" dirty="0" smtClean="0"/>
              <a:t>9</a:t>
            </a:r>
            <a:endParaRPr lang="cs-CZ" sz="8800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7092280" y="1046346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b="1" dirty="0" smtClean="0"/>
              <a:t>9</a:t>
            </a:r>
            <a:endParaRPr lang="cs-CZ" sz="88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539552" y="3097997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0</a:t>
            </a:r>
            <a:endParaRPr lang="cs-CZ" sz="44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2339752" y="3075350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9</a:t>
            </a:r>
            <a:endParaRPr lang="cs-CZ" sz="44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7956376" y="3025989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0</a:t>
            </a:r>
            <a:endParaRPr lang="cs-CZ" sz="4400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6300192" y="3075350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9</a:t>
            </a:r>
            <a:endParaRPr lang="cs-CZ" sz="44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1116390" y="4587518"/>
            <a:ext cx="287258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+</a:t>
            </a:r>
            <a:endParaRPr lang="cs-CZ" sz="1600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6876256" y="4587518"/>
            <a:ext cx="287258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+</a:t>
            </a:r>
            <a:endParaRPr lang="cs-CZ" sz="16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115616" y="5658346"/>
            <a:ext cx="28803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6876256" y="5658346"/>
            <a:ext cx="28803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2051720" y="4587518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2051720" y="5667638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7812360" y="4587518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7812360" y="5667638"/>
            <a:ext cx="30008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grpSp>
        <p:nvGrpSpPr>
          <p:cNvPr id="180" name="Skupina 179"/>
          <p:cNvGrpSpPr/>
          <p:nvPr/>
        </p:nvGrpSpPr>
        <p:grpSpPr>
          <a:xfrm>
            <a:off x="3358421" y="188640"/>
            <a:ext cx="2797755" cy="5766580"/>
            <a:chOff x="3358421" y="200490"/>
            <a:chExt cx="2797755" cy="5766580"/>
          </a:xfrm>
        </p:grpSpPr>
        <p:grpSp>
          <p:nvGrpSpPr>
            <p:cNvPr id="101" name="Skupina 100"/>
            <p:cNvGrpSpPr/>
            <p:nvPr/>
          </p:nvGrpSpPr>
          <p:grpSpPr>
            <a:xfrm rot="20787851">
              <a:off x="3358421" y="3124562"/>
              <a:ext cx="1140772" cy="757521"/>
              <a:chOff x="6140359" y="1412777"/>
              <a:chExt cx="1021623" cy="648831"/>
            </a:xfrm>
          </p:grpSpPr>
          <p:pic>
            <p:nvPicPr>
              <p:cNvPr id="102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03" name="Obdélník 102"/>
              <p:cNvSpPr/>
              <p:nvPr/>
            </p:nvSpPr>
            <p:spPr>
              <a:xfrm>
                <a:off x="6140359" y="1413536"/>
                <a:ext cx="1008112" cy="648072"/>
              </a:xfrm>
              <a:prstGeom prst="rect">
                <a:avLst/>
              </a:prstGeom>
              <a:solidFill>
                <a:srgbClr val="FFFF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04" name="Skupina 103"/>
            <p:cNvGrpSpPr/>
            <p:nvPr/>
          </p:nvGrpSpPr>
          <p:grpSpPr>
            <a:xfrm rot="21372371">
              <a:off x="4557565" y="3524736"/>
              <a:ext cx="1180269" cy="729062"/>
              <a:chOff x="6141077" y="1410679"/>
              <a:chExt cx="1020905" cy="650169"/>
            </a:xfrm>
          </p:grpSpPr>
          <p:pic>
            <p:nvPicPr>
              <p:cNvPr id="105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06" name="Obdélník 105"/>
              <p:cNvSpPr/>
              <p:nvPr/>
            </p:nvSpPr>
            <p:spPr>
              <a:xfrm>
                <a:off x="6141077" y="1410679"/>
                <a:ext cx="1008112" cy="648072"/>
              </a:xfrm>
              <a:prstGeom prst="rect">
                <a:avLst/>
              </a:prstGeom>
              <a:solidFill>
                <a:srgbClr val="FFFF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07" name="Skupina 106"/>
            <p:cNvGrpSpPr/>
            <p:nvPr/>
          </p:nvGrpSpPr>
          <p:grpSpPr>
            <a:xfrm rot="17786187">
              <a:off x="5041330" y="5041250"/>
              <a:ext cx="1142075" cy="709565"/>
              <a:chOff x="6141077" y="1410679"/>
              <a:chExt cx="1020905" cy="650169"/>
            </a:xfrm>
          </p:grpSpPr>
          <p:pic>
            <p:nvPicPr>
              <p:cNvPr id="108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09" name="Obdélník 108"/>
              <p:cNvSpPr/>
              <p:nvPr/>
            </p:nvSpPr>
            <p:spPr>
              <a:xfrm>
                <a:off x="6141077" y="1410679"/>
                <a:ext cx="1008112" cy="648072"/>
              </a:xfrm>
              <a:prstGeom prst="rect">
                <a:avLst/>
              </a:prstGeom>
              <a:solidFill>
                <a:srgbClr val="FFFF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10" name="Skupina 109"/>
            <p:cNvGrpSpPr/>
            <p:nvPr/>
          </p:nvGrpSpPr>
          <p:grpSpPr>
            <a:xfrm rot="19029526">
              <a:off x="4837065" y="4184008"/>
              <a:ext cx="1083059" cy="748649"/>
              <a:chOff x="6141077" y="1410679"/>
              <a:chExt cx="1020905" cy="650169"/>
            </a:xfrm>
          </p:grpSpPr>
          <p:pic>
            <p:nvPicPr>
              <p:cNvPr id="111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12" name="Obdélník 111"/>
              <p:cNvSpPr/>
              <p:nvPr/>
            </p:nvSpPr>
            <p:spPr>
              <a:xfrm>
                <a:off x="6141077" y="1410679"/>
                <a:ext cx="1008112" cy="648072"/>
              </a:xfrm>
              <a:prstGeom prst="rect">
                <a:avLst/>
              </a:prstGeom>
              <a:solidFill>
                <a:srgbClr val="FFFF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13" name="Skupina 112"/>
            <p:cNvGrpSpPr/>
            <p:nvPr/>
          </p:nvGrpSpPr>
          <p:grpSpPr>
            <a:xfrm rot="1123101">
              <a:off x="4985764" y="2717313"/>
              <a:ext cx="1170412" cy="710089"/>
              <a:chOff x="6141077" y="1410679"/>
              <a:chExt cx="1020905" cy="650169"/>
            </a:xfrm>
          </p:grpSpPr>
          <p:pic>
            <p:nvPicPr>
              <p:cNvPr id="114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15" name="Obdélník 114"/>
              <p:cNvSpPr/>
              <p:nvPr/>
            </p:nvSpPr>
            <p:spPr>
              <a:xfrm>
                <a:off x="6141077" y="1410679"/>
                <a:ext cx="1008112" cy="648072"/>
              </a:xfrm>
              <a:prstGeom prst="rect">
                <a:avLst/>
              </a:prstGeom>
              <a:solidFill>
                <a:srgbClr val="FFFF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16" name="Skupina 115"/>
            <p:cNvGrpSpPr/>
            <p:nvPr/>
          </p:nvGrpSpPr>
          <p:grpSpPr>
            <a:xfrm rot="18787963">
              <a:off x="4128009" y="2271455"/>
              <a:ext cx="1051911" cy="787808"/>
              <a:chOff x="6141077" y="1410679"/>
              <a:chExt cx="1020905" cy="650169"/>
            </a:xfrm>
          </p:grpSpPr>
          <p:pic>
            <p:nvPicPr>
              <p:cNvPr id="117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18" name="Obdélník 117"/>
              <p:cNvSpPr/>
              <p:nvPr/>
            </p:nvSpPr>
            <p:spPr>
              <a:xfrm>
                <a:off x="6141077" y="1410679"/>
                <a:ext cx="1008112" cy="648072"/>
              </a:xfrm>
              <a:prstGeom prst="rect">
                <a:avLst/>
              </a:prstGeom>
              <a:solidFill>
                <a:srgbClr val="FFFF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19" name="Skupina 118"/>
            <p:cNvGrpSpPr/>
            <p:nvPr/>
          </p:nvGrpSpPr>
          <p:grpSpPr>
            <a:xfrm rot="3557868">
              <a:off x="4468272" y="949476"/>
              <a:ext cx="1210226" cy="782584"/>
              <a:chOff x="6141077" y="1410679"/>
              <a:chExt cx="1020905" cy="650169"/>
            </a:xfrm>
          </p:grpSpPr>
          <p:pic>
            <p:nvPicPr>
              <p:cNvPr id="120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21" name="Obdélník 120"/>
              <p:cNvSpPr/>
              <p:nvPr/>
            </p:nvSpPr>
            <p:spPr>
              <a:xfrm>
                <a:off x="6141077" y="1410679"/>
                <a:ext cx="1008112" cy="648072"/>
              </a:xfrm>
              <a:prstGeom prst="rect">
                <a:avLst/>
              </a:prstGeom>
              <a:solidFill>
                <a:srgbClr val="FFFF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22" name="Skupina 121"/>
            <p:cNvGrpSpPr/>
            <p:nvPr/>
          </p:nvGrpSpPr>
          <p:grpSpPr>
            <a:xfrm rot="17821518">
              <a:off x="3703427" y="392679"/>
              <a:ext cx="1141729" cy="757352"/>
              <a:chOff x="6156176" y="1412777"/>
              <a:chExt cx="1005806" cy="648071"/>
            </a:xfrm>
          </p:grpSpPr>
          <p:pic>
            <p:nvPicPr>
              <p:cNvPr id="123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24" name="Obdélník 123"/>
              <p:cNvSpPr/>
              <p:nvPr/>
            </p:nvSpPr>
            <p:spPr>
              <a:xfrm>
                <a:off x="6188416" y="1416266"/>
                <a:ext cx="945233" cy="632208"/>
              </a:xfrm>
              <a:prstGeom prst="rect">
                <a:avLst/>
              </a:prstGeom>
              <a:solidFill>
                <a:srgbClr val="FFFF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25" name="Skupina 124"/>
            <p:cNvGrpSpPr/>
            <p:nvPr/>
          </p:nvGrpSpPr>
          <p:grpSpPr>
            <a:xfrm rot="4518322">
              <a:off x="3580620" y="1569917"/>
              <a:ext cx="1084684" cy="788936"/>
              <a:chOff x="6141077" y="1410679"/>
              <a:chExt cx="1020905" cy="650169"/>
            </a:xfrm>
          </p:grpSpPr>
          <p:pic>
            <p:nvPicPr>
              <p:cNvPr id="126" name="Picture 2" descr="http://nd01.jxs.cz/217/185/618f19cf51_9055502_o2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56176" y="1412777"/>
                <a:ext cx="1005806" cy="64807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27" name="Obdélník 126"/>
              <p:cNvSpPr/>
              <p:nvPr/>
            </p:nvSpPr>
            <p:spPr>
              <a:xfrm>
                <a:off x="6141077" y="1410679"/>
                <a:ext cx="1008112" cy="648072"/>
              </a:xfrm>
              <a:prstGeom prst="rect">
                <a:avLst/>
              </a:prstGeom>
              <a:solidFill>
                <a:srgbClr val="FFFF00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170" name="TextovéPole 169"/>
          <p:cNvSpPr txBox="1"/>
          <p:nvPr/>
        </p:nvSpPr>
        <p:spPr>
          <a:xfrm>
            <a:off x="539552" y="3091607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9</a:t>
            </a:r>
            <a:endParaRPr lang="cs-CZ" sz="4400" b="1" dirty="0"/>
          </a:p>
        </p:txBody>
      </p:sp>
      <p:sp>
        <p:nvSpPr>
          <p:cNvPr id="171" name="TextovéPole 170"/>
          <p:cNvSpPr txBox="1"/>
          <p:nvPr/>
        </p:nvSpPr>
        <p:spPr>
          <a:xfrm>
            <a:off x="2339752" y="3068960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0</a:t>
            </a:r>
            <a:endParaRPr lang="cs-CZ" sz="4400" b="1" dirty="0"/>
          </a:p>
        </p:txBody>
      </p:sp>
      <p:sp>
        <p:nvSpPr>
          <p:cNvPr id="172" name="TextovéPole 171"/>
          <p:cNvSpPr txBox="1"/>
          <p:nvPr/>
        </p:nvSpPr>
        <p:spPr>
          <a:xfrm>
            <a:off x="7956376" y="3019599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9</a:t>
            </a:r>
            <a:endParaRPr lang="cs-CZ" sz="4400" b="1" dirty="0"/>
          </a:p>
        </p:txBody>
      </p:sp>
      <p:sp>
        <p:nvSpPr>
          <p:cNvPr id="173" name="TextovéPole 172"/>
          <p:cNvSpPr txBox="1"/>
          <p:nvPr/>
        </p:nvSpPr>
        <p:spPr>
          <a:xfrm>
            <a:off x="6300192" y="3068960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0</a:t>
            </a:r>
            <a:endParaRPr lang="cs-CZ" sz="44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170" grpId="0"/>
      <p:bldP spid="171" grpId="0"/>
      <p:bldP spid="172" grpId="0"/>
      <p:bldP spid="1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2762344"/>
            <a:ext cx="4535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Pošťák</a:t>
            </a:r>
            <a:r>
              <a:rPr lang="cs-CZ" dirty="0" smtClean="0"/>
              <a:t> - http://www.</a:t>
            </a:r>
            <a:r>
              <a:rPr lang="cs-CZ" dirty="0" err="1" smtClean="0"/>
              <a:t>gify.nou.cz</a:t>
            </a:r>
            <a:r>
              <a:rPr lang="cs-CZ" dirty="0" smtClean="0"/>
              <a:t>/lid_posta.</a:t>
            </a:r>
            <a:r>
              <a:rPr lang="cs-CZ" dirty="0" err="1" smtClean="0"/>
              <a:t>htm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3194392"/>
            <a:ext cx="4572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Pošťák</a:t>
            </a:r>
            <a:r>
              <a:rPr lang="cs-CZ" dirty="0" smtClean="0"/>
              <a:t> - http://www.</a:t>
            </a:r>
            <a:r>
              <a:rPr lang="cs-CZ" dirty="0" err="1" smtClean="0"/>
              <a:t>gify.nou.cz</a:t>
            </a:r>
            <a:r>
              <a:rPr lang="cs-CZ" dirty="0" smtClean="0"/>
              <a:t>/obr1_lide.</a:t>
            </a:r>
            <a:r>
              <a:rPr lang="cs-CZ" dirty="0" err="1" smtClean="0"/>
              <a:t>htm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3626440"/>
            <a:ext cx="42018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Stromy - http://www.</a:t>
            </a:r>
            <a:r>
              <a:rPr lang="cs-CZ" dirty="0" err="1" smtClean="0"/>
              <a:t>gify.nou.cz</a:t>
            </a:r>
            <a:r>
              <a:rPr lang="cs-CZ" dirty="0" smtClean="0"/>
              <a:t>/muj1.htm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3986480"/>
            <a:ext cx="42756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Hory - http://aja7371.blog.cz/1004/</a:t>
            </a:r>
            <a:r>
              <a:rPr lang="cs-CZ" dirty="0" err="1" smtClean="0"/>
              <a:t>obrazek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4346520"/>
            <a:ext cx="47452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Voda - http://www.</a:t>
            </a:r>
            <a:r>
              <a:rPr lang="cs-CZ" dirty="0" err="1" smtClean="0"/>
              <a:t>gify.nou.cz</a:t>
            </a:r>
            <a:r>
              <a:rPr lang="cs-CZ" dirty="0" smtClean="0"/>
              <a:t>/lid_dovolena.</a:t>
            </a:r>
            <a:r>
              <a:rPr lang="cs-CZ" dirty="0" err="1" smtClean="0"/>
              <a:t>htm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55576" y="4715852"/>
            <a:ext cx="7848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/>
              <a:t>Us</a:t>
            </a:r>
            <a:r>
              <a:rPr lang="cs-CZ" dirty="0" smtClean="0"/>
              <a:t> Mail - http://www.</a:t>
            </a:r>
            <a:r>
              <a:rPr lang="cs-CZ" dirty="0" err="1" smtClean="0"/>
              <a:t>malirskesablony.cz</a:t>
            </a:r>
            <a:r>
              <a:rPr lang="cs-CZ" dirty="0" smtClean="0"/>
              <a:t>/220-127-</a:t>
            </a:r>
            <a:r>
              <a:rPr lang="cs-CZ" dirty="0" err="1" smtClean="0"/>
              <a:t>thickbox</a:t>
            </a:r>
            <a:r>
              <a:rPr lang="cs-CZ" dirty="0" smtClean="0"/>
              <a:t>/</a:t>
            </a:r>
            <a:r>
              <a:rPr lang="cs-CZ" dirty="0" err="1" smtClean="0"/>
              <a:t>keltske</a:t>
            </a:r>
            <a:r>
              <a:rPr lang="cs-CZ" dirty="0" smtClean="0"/>
              <a:t>-slunce.</a:t>
            </a:r>
            <a:r>
              <a:rPr lang="cs-CZ" dirty="0" err="1" smtClean="0"/>
              <a:t>jpg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051720" y="332656"/>
            <a:ext cx="54006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CITACE OBRAZOVÉHO </a:t>
            </a:r>
            <a:br>
              <a:rPr lang="cs-CZ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cs-CZ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MATERIÁLU </a:t>
            </a:r>
            <a:endParaRPr lang="cs-CZ" sz="4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189</Words>
  <Application>Microsoft Office PowerPoint</Application>
  <PresentationFormat>Předvádění na obrazovce (4:3)</PresentationFormat>
  <Paragraphs>111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Cilkovi</dc:creator>
  <cp:lastModifiedBy>Učitel</cp:lastModifiedBy>
  <cp:revision>34</cp:revision>
  <dcterms:created xsi:type="dcterms:W3CDTF">2013-03-13T17:26:05Z</dcterms:created>
  <dcterms:modified xsi:type="dcterms:W3CDTF">2013-03-24T11:46:25Z</dcterms:modified>
</cp:coreProperties>
</file>