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83" r:id="rId2"/>
    <p:sldId id="284" r:id="rId3"/>
    <p:sldId id="257" r:id="rId4"/>
    <p:sldId id="258" r:id="rId5"/>
    <p:sldId id="280" r:id="rId6"/>
    <p:sldId id="261" r:id="rId7"/>
    <p:sldId id="264" r:id="rId8"/>
    <p:sldId id="265" r:id="rId9"/>
    <p:sldId id="281" r:id="rId10"/>
    <p:sldId id="262" r:id="rId11"/>
    <p:sldId id="263" r:id="rId12"/>
    <p:sldId id="259" r:id="rId13"/>
    <p:sldId id="266" r:id="rId14"/>
    <p:sldId id="279" r:id="rId15"/>
    <p:sldId id="268" r:id="rId16"/>
    <p:sldId id="269" r:id="rId17"/>
    <p:sldId id="270" r:id="rId18"/>
    <p:sldId id="271" r:id="rId19"/>
    <p:sldId id="267" r:id="rId20"/>
    <p:sldId id="275" r:id="rId21"/>
    <p:sldId id="282" r:id="rId22"/>
    <p:sldId id="274" r:id="rId23"/>
    <p:sldId id="260" r:id="rId24"/>
    <p:sldId id="273" r:id="rId25"/>
    <p:sldId id="277" r:id="rId26"/>
    <p:sldId id="28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TO HAVE 4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NÁZEV:VY_22_INOVACE_20_AJ5_SLOVESO MÍT4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5A4BB-2CD7-4C19-A3F5-2AD32765B997}" type="presOf" srcId="{D1D4F407-5343-4D3F-B5B9-D407B03CAEB4}" destId="{AED2198E-93D5-4001-81B4-73124B309672}" srcOrd="1" destOrd="0" presId="urn:microsoft.com/office/officeart/2005/8/layout/target3"/>
    <dgm:cxn modelId="{939B7A24-B0A1-4862-97B0-C94D4F2FEE15}" type="presOf" srcId="{26CBEA56-8CFD-48C0-BD6E-2EB16B1FBF42}" destId="{92E1E9E3-D1F0-4866-9424-7ECC0DD990BC}" srcOrd="1" destOrd="0" presId="urn:microsoft.com/office/officeart/2005/8/layout/target3"/>
    <dgm:cxn modelId="{F380B9A2-F5E4-48ED-8F99-753DE2ED322A}" type="presOf" srcId="{D1B46980-6531-4606-95E6-44980827E919}" destId="{2BE915AB-18AA-4053-B92C-3BFC9ED204BB}" srcOrd="1" destOrd="0" presId="urn:microsoft.com/office/officeart/2005/8/layout/target3"/>
    <dgm:cxn modelId="{4E5B31C4-7015-4B1B-BCFA-8CC4048F40CC}" type="presOf" srcId="{1AE9165A-6B70-4FFD-A49C-881BF73B4F04}" destId="{BD3627E9-8FC8-4A2F-B3EA-FAE798EF81D8}" srcOrd="1" destOrd="0" presId="urn:microsoft.com/office/officeart/2005/8/layout/target3"/>
    <dgm:cxn modelId="{33D287D3-27CF-4DB6-81ED-DD200761EFCD}" type="presOf" srcId="{1F4F8BC0-F267-4379-9FE7-6FFC8B64BAD8}" destId="{017154CD-D9A9-4968-AD11-1207A3C4C00A}" srcOrd="1" destOrd="0" presId="urn:microsoft.com/office/officeart/2005/8/layout/target3"/>
    <dgm:cxn modelId="{2FDF56CD-2702-4DA3-BFEA-2C84669874D2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9D4CE4F6-58E1-47AF-A013-A3B42BB749AE}" type="presOf" srcId="{26CBEA56-8CFD-48C0-BD6E-2EB16B1FBF42}" destId="{5583D5C5-FAFF-4548-819C-80E289F73770}" srcOrd="0" destOrd="0" presId="urn:microsoft.com/office/officeart/2005/8/layout/target3"/>
    <dgm:cxn modelId="{ABCF5950-BD3C-4D28-B63F-81F38DE485BB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DF23BD-0C50-4323-A669-9AE550FB629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CE9E38C-B8C2-4462-B6AD-6C07F3D488DC}" type="presOf" srcId="{757F3AB3-0718-4624-B441-E567A8F0AB56}" destId="{333A1088-737F-45CB-B68E-254E46348037}" srcOrd="0" destOrd="0" presId="urn:microsoft.com/office/officeart/2005/8/layout/target3"/>
    <dgm:cxn modelId="{AC4834B2-1358-4EC7-9921-425DA516A8D9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BC8E030-3C90-4C9B-911D-3426B3595051}" type="presParOf" srcId="{333A1088-737F-45CB-B68E-254E46348037}" destId="{F5ABB229-8D3B-4694-996A-96F23CF14429}" srcOrd="0" destOrd="0" presId="urn:microsoft.com/office/officeart/2005/8/layout/target3"/>
    <dgm:cxn modelId="{4120202E-3326-451C-82B8-CD5BF4F07FCA}" type="presParOf" srcId="{333A1088-737F-45CB-B68E-254E46348037}" destId="{F41139FD-01EE-4571-8B17-4FB00FC51163}" srcOrd="1" destOrd="0" presId="urn:microsoft.com/office/officeart/2005/8/layout/target3"/>
    <dgm:cxn modelId="{9833FE5B-2FA4-41BB-9C74-A36E7C103ABC}" type="presParOf" srcId="{333A1088-737F-45CB-B68E-254E46348037}" destId="{D005CE8C-CC26-4C3E-AC11-E15060ECD759}" srcOrd="2" destOrd="0" presId="urn:microsoft.com/office/officeart/2005/8/layout/target3"/>
    <dgm:cxn modelId="{076B8E97-02CC-4EFD-9F5B-5F1549C38346}" type="presParOf" srcId="{333A1088-737F-45CB-B68E-254E46348037}" destId="{2C702D82-9B77-49B7-9568-BB8EB47C3372}" srcOrd="3" destOrd="0" presId="urn:microsoft.com/office/officeart/2005/8/layout/target3"/>
    <dgm:cxn modelId="{80BA9E15-5A43-4C80-9DF9-535A9A644940}" type="presParOf" srcId="{333A1088-737F-45CB-B68E-254E46348037}" destId="{A52A0455-90FF-4808-ABD0-F02540D31D5A}" srcOrd="4" destOrd="0" presId="urn:microsoft.com/office/officeart/2005/8/layout/target3"/>
    <dgm:cxn modelId="{52A46EC3-4405-4236-B952-8D0452830E22}" type="presParOf" srcId="{333A1088-737F-45CB-B68E-254E46348037}" destId="{6140AFEC-043D-4C43-A2F9-D0F5331DF3A3}" srcOrd="5" destOrd="0" presId="urn:microsoft.com/office/officeart/2005/8/layout/target3"/>
    <dgm:cxn modelId="{3335648A-408D-4373-A6C0-71A04BE9192B}" type="presParOf" srcId="{333A1088-737F-45CB-B68E-254E46348037}" destId="{71A10DEB-455E-4133-A618-0A0EE82A21E3}" srcOrd="6" destOrd="0" presId="urn:microsoft.com/office/officeart/2005/8/layout/target3"/>
    <dgm:cxn modelId="{C36DAB88-5A7E-4B5F-B772-7C5A0AEB8F08}" type="presParOf" srcId="{333A1088-737F-45CB-B68E-254E46348037}" destId="{DA6A876D-6D25-492F-8BDC-9AE6A6CFB1FA}" srcOrd="7" destOrd="0" presId="urn:microsoft.com/office/officeart/2005/8/layout/target3"/>
    <dgm:cxn modelId="{0C3C6EDA-818B-45EC-A82F-E9AC84A291A3}" type="presParOf" srcId="{333A1088-737F-45CB-B68E-254E46348037}" destId="{A9F01C16-B5C0-47B0-9750-F7E5E11674A0}" srcOrd="8" destOrd="0" presId="urn:microsoft.com/office/officeart/2005/8/layout/target3"/>
    <dgm:cxn modelId="{C492E513-6842-483C-8413-27E3BEA988BC}" type="presParOf" srcId="{333A1088-737F-45CB-B68E-254E46348037}" destId="{5C0CF724-3222-4429-B09A-F154A62FD507}" srcOrd="9" destOrd="0" presId="urn:microsoft.com/office/officeart/2005/8/layout/target3"/>
    <dgm:cxn modelId="{E7C6DCA2-260D-4AAA-B120-CFF0FC232D29}" type="presParOf" srcId="{333A1088-737F-45CB-B68E-254E46348037}" destId="{71A5FEA7-FE77-4220-960F-2AB7AE466FE5}" srcOrd="10" destOrd="0" presId="urn:microsoft.com/office/officeart/2005/8/layout/target3"/>
    <dgm:cxn modelId="{BE3F0907-EAFC-4610-81BF-DF9BDA33E216}" type="presParOf" srcId="{333A1088-737F-45CB-B68E-254E46348037}" destId="{C8857ABF-5052-4733-A46C-0F8B764FF76F}" srcOrd="11" destOrd="0" presId="urn:microsoft.com/office/officeart/2005/8/layout/target3"/>
    <dgm:cxn modelId="{EF4F58CB-E3BD-4F7C-89E1-F7216BFF1128}" type="presParOf" srcId="{333A1088-737F-45CB-B68E-254E46348037}" destId="{1839E65E-6E97-41D2-A171-98C033275D27}" srcOrd="12" destOrd="0" presId="urn:microsoft.com/office/officeart/2005/8/layout/target3"/>
    <dgm:cxn modelId="{869E08AE-8F4E-4C02-BDCE-446D794CEAA3}" type="presParOf" srcId="{333A1088-737F-45CB-B68E-254E46348037}" destId="{914F10DC-A7FA-462B-9334-03354AC7EA9F}" srcOrd="13" destOrd="0" presId="urn:microsoft.com/office/officeart/2005/8/layout/target3"/>
    <dgm:cxn modelId="{35F9DE16-4029-4C4F-B7C1-37200923E567}" type="presParOf" srcId="{333A1088-737F-45CB-B68E-254E46348037}" destId="{5583D5C5-FAFF-4548-819C-80E289F73770}" srcOrd="14" destOrd="0" presId="urn:microsoft.com/office/officeart/2005/8/layout/target3"/>
    <dgm:cxn modelId="{6DEEC63E-49D5-4DDA-95EB-C129D0E560D7}" type="presParOf" srcId="{333A1088-737F-45CB-B68E-254E46348037}" destId="{AED2198E-93D5-4001-81B4-73124B309672}" srcOrd="15" destOrd="0" presId="urn:microsoft.com/office/officeart/2005/8/layout/target3"/>
    <dgm:cxn modelId="{27759AE6-95C3-41F6-9BC1-BD84E8970857}" type="presParOf" srcId="{333A1088-737F-45CB-B68E-254E46348037}" destId="{2BE915AB-18AA-4053-B92C-3BFC9ED204BB}" srcOrd="16" destOrd="0" presId="urn:microsoft.com/office/officeart/2005/8/layout/target3"/>
    <dgm:cxn modelId="{4318FC19-6909-41E8-A249-E2D35718F684}" type="presParOf" srcId="{333A1088-737F-45CB-B68E-254E46348037}" destId="{BD3627E9-8FC8-4A2F-B3EA-FAE798EF81D8}" srcOrd="17" destOrd="0" presId="urn:microsoft.com/office/officeart/2005/8/layout/target3"/>
    <dgm:cxn modelId="{653CB222-4148-4AFE-B835-9D64745ABEE8}" type="presParOf" srcId="{333A1088-737F-45CB-B68E-254E46348037}" destId="{017154CD-D9A9-4968-AD11-1207A3C4C00A}" srcOrd="18" destOrd="0" presId="urn:microsoft.com/office/officeart/2005/8/layout/target3"/>
    <dgm:cxn modelId="{2BE96D9C-1F82-4AF8-8308-D6A08782BC6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NÁZEV:VY_22_INOVACE_20_AJ5_SLOVESO MÍT4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TO HAVE 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5D35C-57A3-4A3E-8978-7C586481C5BD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E5CC9-5080-466C-B495-32AE187A47E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9451D4-0A88-4C18-9978-A9FB4A8BC96F}" type="datetimeFigureOut">
              <a:rPr lang="cs-CZ" smtClean="0"/>
              <a:pPr/>
              <a:t>26.3.2013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25BBCE5-4CE6-461F-A0A0-C6F001F14A8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836712"/>
            <a:ext cx="8783960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slovesa mít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v kladných větách pro osoby v jednotném i množném 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Věty říkají nebo je píší na tabuli a bezprostředně kontrolují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Doplní v cvičení správný tvar slovesa a zkontrolují.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33265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4869161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800" smtClean="0">
                <a:latin typeface="Arial" pitchFamily="34" charset="0"/>
                <a:cs typeface="Arial" pitchFamily="34" charset="0"/>
              </a:rPr>
              <a:t>  učebnice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179512" y="5728320"/>
            <a:ext cx="51845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4708609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Dle obrázků tvoř věty o tom, co kdo má.</a:t>
            </a:r>
            <a:endParaRPr lang="cs-CZ" dirty="0"/>
          </a:p>
        </p:txBody>
      </p:sp>
      <p:pic>
        <p:nvPicPr>
          <p:cNvPr id="1026" name="Picture 2" descr="C:\Documents and Settings\oem\Local Settings\Temporary Internet Files\Content.IE5\FX34C7GL\MP900442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2000"/>
            <a:ext cx="9144000" cy="60960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7504" y="836712"/>
            <a:ext cx="36004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 má psa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2492896"/>
            <a:ext cx="4606326" cy="92333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He </a:t>
            </a:r>
            <a:r>
              <a:rPr lang="en-US" sz="5400" dirty="0" smtClean="0">
                <a:solidFill>
                  <a:srgbClr val="FF0000"/>
                </a:solidFill>
              </a:rPr>
              <a:t>has</a:t>
            </a:r>
            <a:r>
              <a:rPr lang="en-US" sz="4800" dirty="0" smtClean="0">
                <a:solidFill>
                  <a:srgbClr val="FF0000"/>
                </a:solidFill>
              </a:rPr>
              <a:t> got a dog.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124744"/>
            <a:ext cx="4508297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OSEE3BUW\MP9004424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73789"/>
            <a:ext cx="9157405" cy="548421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7504" y="404664"/>
            <a:ext cx="436563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Oni mají knihu.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1340768"/>
            <a:ext cx="579613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They have got a book.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836712"/>
            <a:ext cx="435888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595067"/>
            <a:ext cx="4150188" cy="38039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764704"/>
            <a:ext cx="403244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Ono  má vejce.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2132856"/>
            <a:ext cx="4448525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It has got an egg.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1052736"/>
            <a:ext cx="417646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XDCZE55I\MP9004222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9559" y="1052736"/>
            <a:ext cx="5844949" cy="58052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116632"/>
            <a:ext cx="374441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Oni mají hru.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1" y="836712"/>
            <a:ext cx="6012160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They have got a game.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332656"/>
            <a:ext cx="473592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56HX2J3Y\MP9004485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75127"/>
            <a:ext cx="4865424" cy="678287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548680"/>
            <a:ext cx="426733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Ona má tašku.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611560" y="4437111"/>
            <a:ext cx="3888432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She has got a bag.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420888"/>
            <a:ext cx="424507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XDCZE55I\MP9004227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1" y="0"/>
            <a:ext cx="619268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Oni  mají tašku a míč.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021288"/>
            <a:ext cx="842493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They have got a bag and a ball.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1196752"/>
            <a:ext cx="607409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oem\Local Settings\Temporary Internet Files\Content.IE5\OSEE3BUW\MC9004284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69701"/>
            <a:ext cx="4860032" cy="564210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620688"/>
            <a:ext cx="511256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 má klobouk.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7" y="4226897"/>
            <a:ext cx="4788024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It has got a hat.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2348880"/>
            <a:ext cx="410445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FX34C7GL\MP900442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7992888" cy="53285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116632"/>
            <a:ext cx="618843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 mám tužku a sešit.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836712"/>
            <a:ext cx="5976663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have got a pencil and an exercise book.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6021288"/>
            <a:ext cx="418736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oem\Local Settings\Temporary Internet Files\Content.IE5\FX34C7GL\MP9004424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8555963" cy="541255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0"/>
            <a:ext cx="5486383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My máme tři míče.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692696"/>
            <a:ext cx="6480720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We have got three balls.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6237312"/>
            <a:ext cx="544572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FX34C7GL\MP900430972[1].jpg"/>
          <p:cNvPicPr>
            <a:picLocks noChangeAspect="1" noChangeArrowheads="1"/>
          </p:cNvPicPr>
          <p:nvPr/>
        </p:nvPicPr>
        <p:blipFill>
          <a:blip r:embed="rId2" cstate="print"/>
          <a:srcRect t="4851" r="18101" b="5901"/>
          <a:stretch>
            <a:fillRect/>
          </a:stretch>
        </p:blipFill>
        <p:spPr bwMode="auto">
          <a:xfrm>
            <a:off x="3059832" y="0"/>
            <a:ext cx="6084168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476672"/>
            <a:ext cx="4038991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On má kameru.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251520" y="5733256"/>
            <a:ext cx="5976664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He has got a camera.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941168"/>
            <a:ext cx="510267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XDCZE55I\MP9004424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2000"/>
            <a:ext cx="9144000" cy="6096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4837621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Já mám květinu.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620688"/>
            <a:ext cx="590465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have got a flower.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6165304"/>
            <a:ext cx="550343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ocuments and Settings\oem\Local Settings\Temporary Internet Files\Content.IE5\OSEE3BUW\MP9004038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15168"/>
            <a:ext cx="4497416" cy="67428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flipH="1">
            <a:off x="251520" y="764704"/>
            <a:ext cx="4320480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Ona má dlouhý krk.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7" y="5157192"/>
            <a:ext cx="504056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It has got a long neck.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645024"/>
            <a:ext cx="516038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FX34C7GL\MP9004422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620688"/>
            <a:ext cx="4608512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Ona má chobotnici.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653136"/>
            <a:ext cx="4392488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She has an octopus.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284984"/>
            <a:ext cx="504497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Documents and Settings\oem\Local Settings\Temporary Internet Files\Content.IE5\56HX2J3Y\MP900422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858000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499992" y="332656"/>
            <a:ext cx="439248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Ona má telefon.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5364089" y="4926652"/>
            <a:ext cx="3779912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She has got a phone.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916832"/>
            <a:ext cx="447430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Documents and Settings\oem\Local Settings\Temporary Internet Files\Content.IE5\XDCZE55I\MP9003419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915855"/>
            <a:ext cx="4788024" cy="594214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116632"/>
            <a:ext cx="5328592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</a:t>
            </a:r>
            <a:r>
              <a:rPr lang="en-US" sz="4800" dirty="0" smtClean="0"/>
              <a:t>o</a:t>
            </a:r>
            <a:r>
              <a:rPr lang="cs-CZ" sz="4800" dirty="0" smtClean="0"/>
              <a:t> má peníze.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437112"/>
            <a:ext cx="4824537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It has got some money.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430278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6" name="Picture 6" descr="C:\Documents and Settings\oem\Local Settings\Temporary Internet Files\Content.IE5\56HX2J3Y\MP900399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161"/>
            <a:ext cx="4532772" cy="67958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76056" y="836712"/>
            <a:ext cx="4067944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Ona má dort.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7" y="4437112"/>
            <a:ext cx="4536503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She has got a cake.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420888"/>
            <a:ext cx="413125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56HX2J3Y\MP900402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283968" y="764704"/>
            <a:ext cx="4621586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On má stavebnici.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5652120" y="5070667"/>
            <a:ext cx="3312368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He has got bricks.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2852936"/>
            <a:ext cx="378821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oem\Local Settings\Temporary Internet Files\Content.IE5\OSEE3BUW\MP9004484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2000"/>
            <a:ext cx="9144000" cy="6096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9" y="0"/>
            <a:ext cx="756084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Oni mají dům a kočku.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9" y="1268760"/>
            <a:ext cx="468052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They have got a house and a cat.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6381328"/>
            <a:ext cx="493115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Documents and Settings\oem\Local Settings\Temporary Internet Files\Content.IE5\OSEE3BUW\MP9004072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283968" y="836712"/>
            <a:ext cx="446449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 mám počítač.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949280"/>
            <a:ext cx="5731505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have got a computer.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5589240"/>
            <a:ext cx="487345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em\Local Settings\Temporary Internet Files\Content.IE5\FX34C7GL\MP900431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2587" y="0"/>
            <a:ext cx="7038826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476672"/>
            <a:ext cx="3606885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Ono má rybu.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6992"/>
            <a:ext cx="4125425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It has got a fish.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5949280"/>
            <a:ext cx="447430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oem\Local Settings\Temporary Internet Files\Content.IE5\56HX2J3Y\MP900442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64088" y="1052736"/>
            <a:ext cx="3530134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On má knihu.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3861048"/>
            <a:ext cx="3528392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00B050"/>
                </a:solidFill>
              </a:rPr>
              <a:t>He has got a book.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852936"/>
            <a:ext cx="390203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oem\Local Settings\Temporary Internet Files\Content.IE5\OSEE3BUW\MP900422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548680"/>
            <a:ext cx="450015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Já mám košík.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157192"/>
            <a:ext cx="4982133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have got a basket.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636912"/>
            <a:ext cx="458811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C:\Documents and Settings\oem\Local Settings\Temporary Internet Files\Content.IE5\XDCZE55I\MP9001806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093241"/>
            <a:ext cx="8784976" cy="576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116632"/>
            <a:ext cx="662473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On má dlouhý chobot.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589240"/>
            <a:ext cx="5802166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It has got a long trunk.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1556792"/>
            <a:ext cx="493115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mtClean="0"/>
              <a:t>………………………………………………………………………..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3626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věty z předešlého procvičení: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764704"/>
            <a:ext cx="30963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It has got a </a:t>
            </a:r>
            <a:r>
              <a:rPr lang="en-US" sz="3200" dirty="0" smtClean="0">
                <a:solidFill>
                  <a:srgbClr val="00B050"/>
                </a:solidFill>
              </a:rPr>
              <a:t>fish</a:t>
            </a:r>
            <a:r>
              <a:rPr lang="cs-CZ" sz="3200" dirty="0" smtClean="0">
                <a:solidFill>
                  <a:srgbClr val="00B050"/>
                </a:solidFill>
              </a:rPr>
              <a:t>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355976" y="764704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I have got a basket.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268761"/>
            <a:ext cx="38884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She has got a phone.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1268760"/>
            <a:ext cx="46085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He has got a camera.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1" y="1988840"/>
            <a:ext cx="36724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He has got a book.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427984" y="1988840"/>
            <a:ext cx="42484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It has got some money.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2708920"/>
            <a:ext cx="4536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We have got three balls.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2708920"/>
            <a:ext cx="417646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She has got a cake.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1" y="3429000"/>
            <a:ext cx="59046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They</a:t>
            </a:r>
            <a:r>
              <a:rPr lang="cs-CZ" sz="3200" dirty="0" smtClean="0">
                <a:solidFill>
                  <a:srgbClr val="FF0000"/>
                </a:solidFill>
              </a:rPr>
              <a:t> have got a house </a:t>
            </a:r>
            <a:r>
              <a:rPr lang="cs-CZ" sz="3200" dirty="0" err="1" smtClean="0">
                <a:solidFill>
                  <a:srgbClr val="FF0000"/>
                </a:solidFill>
              </a:rPr>
              <a:t>and</a:t>
            </a:r>
            <a:r>
              <a:rPr lang="cs-CZ" sz="3200" dirty="0" smtClean="0">
                <a:solidFill>
                  <a:srgbClr val="FF0000"/>
                </a:solidFill>
              </a:rPr>
              <a:t> a cat.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414908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He has got a dog.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414908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She </a:t>
            </a:r>
            <a:r>
              <a:rPr lang="en-US" sz="3200" dirty="0" smtClean="0">
                <a:solidFill>
                  <a:srgbClr val="00B050"/>
                </a:solidFill>
              </a:rPr>
              <a:t>has</a:t>
            </a:r>
            <a:r>
              <a:rPr lang="cs-CZ" sz="3200" dirty="0" smtClean="0">
                <a:solidFill>
                  <a:srgbClr val="00B050"/>
                </a:solidFill>
              </a:rPr>
              <a:t> got</a:t>
            </a:r>
            <a:r>
              <a:rPr lang="en-US" sz="3200" dirty="0" smtClean="0">
                <a:solidFill>
                  <a:srgbClr val="00B050"/>
                </a:solidFill>
              </a:rPr>
              <a:t> </a:t>
            </a:r>
            <a:r>
              <a:rPr lang="en-US" sz="3200" dirty="0" smtClean="0">
                <a:solidFill>
                  <a:srgbClr val="00B050"/>
                </a:solidFill>
              </a:rPr>
              <a:t>an octopus.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99992" y="486916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It has got a long neck.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4869160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It has got a long trunk.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1" y="5583432"/>
            <a:ext cx="4104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00B050"/>
                </a:solidFill>
              </a:rPr>
              <a:t>They have got a game.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99992" y="5583432"/>
            <a:ext cx="42484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She has got a bag.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11560" y="836712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716016" y="836712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076056" y="422108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187624" y="350100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971600" y="278092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899592" y="206084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220072" y="278092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788024" y="206084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932040" y="134076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259632" y="566124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83568" y="5013176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043608" y="422108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292080" y="566124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860032" y="494116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043608" y="1340768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38 -2.22222E-6 L 0.40938 -2.22222E-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576 -3.33333E-6 L 0.38576 -3.33333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156 -4.44444E-6 L 0.40156 -4.44444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434 2.96296E-6 L 0.35434 2.96296E-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934 -7.40741E-7 L 0.37934 -7.40741E-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75 -3.33333E-6 L 0.39375 -3.33333E-6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43 -4.44444E-6 L 0.35243 -4.44444E-6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225</TotalTime>
  <Words>483</Words>
  <Application>Microsoft Office PowerPoint</Application>
  <PresentationFormat>Předvádění na obrazovce (4:3)</PresentationFormat>
  <Paragraphs>110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Procvičení sl. mít</dc:title>
  <dc:creator>OEM</dc:creator>
  <cp:lastModifiedBy>OEM</cp:lastModifiedBy>
  <cp:revision>33</cp:revision>
  <dcterms:created xsi:type="dcterms:W3CDTF">2013-01-13T10:19:15Z</dcterms:created>
  <dcterms:modified xsi:type="dcterms:W3CDTF">2013-03-26T15:53:30Z</dcterms:modified>
</cp:coreProperties>
</file>