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8"/>
  </p:notesMasterIdLst>
  <p:sldIdLst>
    <p:sldId id="256" r:id="rId2"/>
    <p:sldId id="258" r:id="rId3"/>
    <p:sldId id="259" r:id="rId4"/>
    <p:sldId id="267" r:id="rId5"/>
    <p:sldId id="271" r:id="rId6"/>
    <p:sldId id="269" r:id="rId7"/>
    <p:sldId id="272" r:id="rId8"/>
    <p:sldId id="273" r:id="rId9"/>
    <p:sldId id="274" r:id="rId10"/>
    <p:sldId id="261" r:id="rId11"/>
    <p:sldId id="268" r:id="rId12"/>
    <p:sldId id="266" r:id="rId13"/>
    <p:sldId id="275" r:id="rId14"/>
    <p:sldId id="270" r:id="rId15"/>
    <p:sldId id="276" r:id="rId16"/>
    <p:sldId id="260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42358AA-5762-43F7-A39C-09FFE4254DC3}" type="doc">
      <dgm:prSet loTypeId="urn:microsoft.com/office/officeart/2005/8/layout/cycle5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5FDDAE4B-ED6C-4741-BF4E-D0B612E228E2}">
      <dgm:prSet phldrT="[Text]"/>
      <dgm:spPr>
        <a:solidFill>
          <a:srgbClr val="92D050"/>
        </a:solidFill>
        <a:ln>
          <a:solidFill>
            <a:srgbClr val="00B050"/>
          </a:solidFill>
        </a:ln>
      </dgm:spPr>
      <dgm:t>
        <a:bodyPr/>
        <a:lstStyle/>
        <a:p>
          <a:r>
            <a:rPr lang="cs-CZ" b="1" dirty="0" smtClean="0">
              <a:solidFill>
                <a:schemeClr val="tx1"/>
              </a:solidFill>
            </a:rPr>
            <a:t>0,4</a:t>
          </a:r>
          <a:endParaRPr lang="cs-CZ" b="1" dirty="0">
            <a:solidFill>
              <a:schemeClr val="tx1"/>
            </a:solidFill>
          </a:endParaRPr>
        </a:p>
      </dgm:t>
    </dgm:pt>
    <dgm:pt modelId="{52B6A36A-0CE2-4789-9EC7-E03C3A83C695}" type="parTrans" cxnId="{5FCBC1B8-FD6F-4945-97DD-7F6A7B0C99B4}">
      <dgm:prSet/>
      <dgm:spPr/>
      <dgm:t>
        <a:bodyPr/>
        <a:lstStyle/>
        <a:p>
          <a:endParaRPr lang="cs-CZ"/>
        </a:p>
      </dgm:t>
    </dgm:pt>
    <dgm:pt modelId="{FAC8E473-AACA-4786-96FF-A290B815E9A5}" type="sibTrans" cxnId="{5FCBC1B8-FD6F-4945-97DD-7F6A7B0C99B4}">
      <dgm:prSet/>
      <dgm:spPr/>
      <dgm:t>
        <a:bodyPr/>
        <a:lstStyle/>
        <a:p>
          <a:endParaRPr lang="cs-CZ"/>
        </a:p>
      </dgm:t>
    </dgm:pt>
    <dgm:pt modelId="{41D6CF1B-0ECA-403A-88A2-B27D652A0A48}">
      <dgm:prSet phldrT="[Text]"/>
      <dgm:spPr>
        <a:solidFill>
          <a:srgbClr val="92D050"/>
        </a:solidFill>
        <a:ln>
          <a:solidFill>
            <a:srgbClr val="00B050"/>
          </a:solidFill>
        </a:ln>
      </dgm:spPr>
      <dgm:t>
        <a:bodyPr/>
        <a:lstStyle/>
        <a:p>
          <a:endParaRPr lang="cs-CZ" b="1" dirty="0">
            <a:solidFill>
              <a:schemeClr val="tx1"/>
            </a:solidFill>
          </a:endParaRPr>
        </a:p>
      </dgm:t>
    </dgm:pt>
    <dgm:pt modelId="{7AA8B381-889F-40D8-9259-54A2E3939BAD}" type="parTrans" cxnId="{915C580E-E059-4283-AAF3-17BE6C58AD89}">
      <dgm:prSet/>
      <dgm:spPr/>
      <dgm:t>
        <a:bodyPr/>
        <a:lstStyle/>
        <a:p>
          <a:endParaRPr lang="cs-CZ"/>
        </a:p>
      </dgm:t>
    </dgm:pt>
    <dgm:pt modelId="{47C266CB-3F8D-47FF-A1E4-A1B2A6F72605}" type="sibTrans" cxnId="{915C580E-E059-4283-AAF3-17BE6C58AD89}">
      <dgm:prSet/>
      <dgm:spPr/>
      <dgm:t>
        <a:bodyPr/>
        <a:lstStyle/>
        <a:p>
          <a:endParaRPr lang="cs-CZ"/>
        </a:p>
      </dgm:t>
    </dgm:pt>
    <dgm:pt modelId="{613753B4-8A6E-447B-9D06-D11A86C35CC6}">
      <dgm:prSet phldrT="[Text]"/>
      <dgm:spPr>
        <a:solidFill>
          <a:srgbClr val="92D050"/>
        </a:solidFill>
        <a:ln>
          <a:solidFill>
            <a:srgbClr val="00B050"/>
          </a:solidFill>
        </a:ln>
      </dgm:spPr>
      <dgm:t>
        <a:bodyPr/>
        <a:lstStyle/>
        <a:p>
          <a:endParaRPr lang="cs-CZ" b="1" dirty="0">
            <a:solidFill>
              <a:schemeClr val="tx1"/>
            </a:solidFill>
          </a:endParaRPr>
        </a:p>
      </dgm:t>
    </dgm:pt>
    <dgm:pt modelId="{F7E52889-989A-4A9A-AEF7-36125038A288}" type="parTrans" cxnId="{9056AD71-50A9-42D8-B023-8ECC98AE73D7}">
      <dgm:prSet/>
      <dgm:spPr/>
      <dgm:t>
        <a:bodyPr/>
        <a:lstStyle/>
        <a:p>
          <a:endParaRPr lang="cs-CZ"/>
        </a:p>
      </dgm:t>
    </dgm:pt>
    <dgm:pt modelId="{71E16290-73DB-46D1-A46D-4B3FADCC028A}" type="sibTrans" cxnId="{9056AD71-50A9-42D8-B023-8ECC98AE73D7}">
      <dgm:prSet/>
      <dgm:spPr/>
      <dgm:t>
        <a:bodyPr/>
        <a:lstStyle/>
        <a:p>
          <a:endParaRPr lang="cs-CZ"/>
        </a:p>
      </dgm:t>
    </dgm:pt>
    <dgm:pt modelId="{30146E2B-64C4-4C3D-B257-DEB9EA0EE9B6}">
      <dgm:prSet phldrT="[Text]"/>
      <dgm:spPr>
        <a:solidFill>
          <a:srgbClr val="92D050"/>
        </a:solidFill>
        <a:ln>
          <a:solidFill>
            <a:srgbClr val="00B050"/>
          </a:solidFill>
        </a:ln>
      </dgm:spPr>
      <dgm:t>
        <a:bodyPr/>
        <a:lstStyle/>
        <a:p>
          <a:endParaRPr lang="cs-CZ" b="1" dirty="0">
            <a:solidFill>
              <a:schemeClr val="tx1"/>
            </a:solidFill>
          </a:endParaRPr>
        </a:p>
      </dgm:t>
    </dgm:pt>
    <dgm:pt modelId="{00A334E1-33F8-432B-86B4-05F76CA2EA61}" type="parTrans" cxnId="{5F15E427-84B7-4D96-A6E6-9A922A49593F}">
      <dgm:prSet/>
      <dgm:spPr/>
      <dgm:t>
        <a:bodyPr/>
        <a:lstStyle/>
        <a:p>
          <a:endParaRPr lang="cs-CZ"/>
        </a:p>
      </dgm:t>
    </dgm:pt>
    <dgm:pt modelId="{43695289-A57F-4EFB-91CD-44686222F060}" type="sibTrans" cxnId="{5F15E427-84B7-4D96-A6E6-9A922A49593F}">
      <dgm:prSet/>
      <dgm:spPr/>
      <dgm:t>
        <a:bodyPr/>
        <a:lstStyle/>
        <a:p>
          <a:endParaRPr lang="cs-CZ"/>
        </a:p>
      </dgm:t>
    </dgm:pt>
    <dgm:pt modelId="{86272EC6-6CAA-4865-8339-44E76D70E9E9}">
      <dgm:prSet phldrT="[Text]"/>
      <dgm:spPr>
        <a:solidFill>
          <a:srgbClr val="92D050"/>
        </a:solidFill>
        <a:ln>
          <a:solidFill>
            <a:srgbClr val="00B050"/>
          </a:solidFill>
        </a:ln>
      </dgm:spPr>
      <dgm:t>
        <a:bodyPr/>
        <a:lstStyle/>
        <a:p>
          <a:endParaRPr lang="cs-CZ" b="1" dirty="0">
            <a:solidFill>
              <a:schemeClr val="tx1"/>
            </a:solidFill>
          </a:endParaRPr>
        </a:p>
      </dgm:t>
    </dgm:pt>
    <dgm:pt modelId="{1091AA00-E3AC-49C0-8D56-CE949B706085}" type="parTrans" cxnId="{98FB44B8-5E1D-4192-AD77-90333C09DCFB}">
      <dgm:prSet/>
      <dgm:spPr/>
      <dgm:t>
        <a:bodyPr/>
        <a:lstStyle/>
        <a:p>
          <a:endParaRPr lang="cs-CZ"/>
        </a:p>
      </dgm:t>
    </dgm:pt>
    <dgm:pt modelId="{E54C4373-11BB-4B08-A5CB-A2BA57BCF2D6}" type="sibTrans" cxnId="{98FB44B8-5E1D-4192-AD77-90333C09DCFB}">
      <dgm:prSet/>
      <dgm:spPr/>
      <dgm:t>
        <a:bodyPr/>
        <a:lstStyle/>
        <a:p>
          <a:endParaRPr lang="cs-CZ"/>
        </a:p>
      </dgm:t>
    </dgm:pt>
    <dgm:pt modelId="{9E0E568F-5054-44C5-89A9-A8B94FC60EA6}" type="pres">
      <dgm:prSet presAssocID="{C42358AA-5762-43F7-A39C-09FFE4254DC3}" presName="cycle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A456E885-05EF-4E4A-8EDC-0960F5CBE976}" type="pres">
      <dgm:prSet presAssocID="{5FDDAE4B-ED6C-4741-BF4E-D0B612E228E2}" presName="node" presStyleLbl="node1" presStyleIdx="0" presStyleCnt="5" custRadScaleRad="101526" custRadScaleInc="98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44CE322-27E7-4EB1-A0C9-FC2EED66BAFC}" type="pres">
      <dgm:prSet presAssocID="{5FDDAE4B-ED6C-4741-BF4E-D0B612E228E2}" presName="spNode" presStyleCnt="0"/>
      <dgm:spPr/>
    </dgm:pt>
    <dgm:pt modelId="{1930E387-9DB2-45F0-8347-4134DF8AF7F8}" type="pres">
      <dgm:prSet presAssocID="{FAC8E473-AACA-4786-96FF-A290B815E9A5}" presName="sibTrans" presStyleLbl="sibTrans1D1" presStyleIdx="0" presStyleCnt="5"/>
      <dgm:spPr/>
      <dgm:t>
        <a:bodyPr/>
        <a:lstStyle/>
        <a:p>
          <a:endParaRPr lang="cs-CZ"/>
        </a:p>
      </dgm:t>
    </dgm:pt>
    <dgm:pt modelId="{F79498C2-63EB-42C4-BC65-7C3BA718AC41}" type="pres">
      <dgm:prSet presAssocID="{41D6CF1B-0ECA-403A-88A2-B27D652A0A48}" presName="node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4FE58E-AADF-42C6-A8D0-9D0BE38D284E}" type="pres">
      <dgm:prSet presAssocID="{41D6CF1B-0ECA-403A-88A2-B27D652A0A48}" presName="spNode" presStyleCnt="0"/>
      <dgm:spPr/>
    </dgm:pt>
    <dgm:pt modelId="{F7FE191D-71A2-4662-86AF-67B23EA68D82}" type="pres">
      <dgm:prSet presAssocID="{47C266CB-3F8D-47FF-A1E4-A1B2A6F72605}" presName="sibTrans" presStyleLbl="sibTrans1D1" presStyleIdx="1" presStyleCnt="5"/>
      <dgm:spPr/>
      <dgm:t>
        <a:bodyPr/>
        <a:lstStyle/>
        <a:p>
          <a:endParaRPr lang="cs-CZ"/>
        </a:p>
      </dgm:t>
    </dgm:pt>
    <dgm:pt modelId="{C1CFB08A-2BDF-4107-A89F-F720EF987462}" type="pres">
      <dgm:prSet presAssocID="{613753B4-8A6E-447B-9D06-D11A86C35CC6}" presName="node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2E2B1B0-92DD-46A0-AA89-46FA085FEB8F}" type="pres">
      <dgm:prSet presAssocID="{613753B4-8A6E-447B-9D06-D11A86C35CC6}" presName="spNode" presStyleCnt="0"/>
      <dgm:spPr/>
    </dgm:pt>
    <dgm:pt modelId="{F2F12A36-3D93-451E-87AF-92AA012696B7}" type="pres">
      <dgm:prSet presAssocID="{71E16290-73DB-46D1-A46D-4B3FADCC028A}" presName="sibTrans" presStyleLbl="sibTrans1D1" presStyleIdx="2" presStyleCnt="5"/>
      <dgm:spPr/>
      <dgm:t>
        <a:bodyPr/>
        <a:lstStyle/>
        <a:p>
          <a:endParaRPr lang="cs-CZ"/>
        </a:p>
      </dgm:t>
    </dgm:pt>
    <dgm:pt modelId="{F48EEA76-E4B0-47FB-AE85-DDED440BA3FB}" type="pres">
      <dgm:prSet presAssocID="{30146E2B-64C4-4C3D-B257-DEB9EA0EE9B6}" presName="node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0122876-FA2E-4600-8D8B-40346F71C580}" type="pres">
      <dgm:prSet presAssocID="{30146E2B-64C4-4C3D-B257-DEB9EA0EE9B6}" presName="spNode" presStyleCnt="0"/>
      <dgm:spPr/>
    </dgm:pt>
    <dgm:pt modelId="{11ABAEA7-9918-4117-BF81-7AFEF685E639}" type="pres">
      <dgm:prSet presAssocID="{43695289-A57F-4EFB-91CD-44686222F060}" presName="sibTrans" presStyleLbl="sibTrans1D1" presStyleIdx="3" presStyleCnt="5"/>
      <dgm:spPr/>
      <dgm:t>
        <a:bodyPr/>
        <a:lstStyle/>
        <a:p>
          <a:endParaRPr lang="cs-CZ"/>
        </a:p>
      </dgm:t>
    </dgm:pt>
    <dgm:pt modelId="{FD2560C3-A2FF-4CC8-8410-49CBAF380023}" type="pres">
      <dgm:prSet presAssocID="{86272EC6-6CAA-4865-8339-44E76D70E9E9}" presName="node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0EEAE8A-B15C-43FA-ABFA-17B3DFBE14B7}" type="pres">
      <dgm:prSet presAssocID="{86272EC6-6CAA-4865-8339-44E76D70E9E9}" presName="spNode" presStyleCnt="0"/>
      <dgm:spPr/>
    </dgm:pt>
    <dgm:pt modelId="{07F308B9-D95E-4943-B580-340B12EDC59B}" type="pres">
      <dgm:prSet presAssocID="{E54C4373-11BB-4B08-A5CB-A2BA57BCF2D6}" presName="sibTrans" presStyleLbl="sibTrans1D1" presStyleIdx="4" presStyleCnt="5"/>
      <dgm:spPr/>
      <dgm:t>
        <a:bodyPr/>
        <a:lstStyle/>
        <a:p>
          <a:endParaRPr lang="cs-CZ"/>
        </a:p>
      </dgm:t>
    </dgm:pt>
  </dgm:ptLst>
  <dgm:cxnLst>
    <dgm:cxn modelId="{A5BCF5F1-4E75-4A2B-B80C-45EE670869EF}" type="presOf" srcId="{30146E2B-64C4-4C3D-B257-DEB9EA0EE9B6}" destId="{F48EEA76-E4B0-47FB-AE85-DDED440BA3FB}" srcOrd="0" destOrd="0" presId="urn:microsoft.com/office/officeart/2005/8/layout/cycle5"/>
    <dgm:cxn modelId="{4E17EF42-00AC-45B5-B605-A7D7BD0D4FBF}" type="presOf" srcId="{43695289-A57F-4EFB-91CD-44686222F060}" destId="{11ABAEA7-9918-4117-BF81-7AFEF685E639}" srcOrd="0" destOrd="0" presId="urn:microsoft.com/office/officeart/2005/8/layout/cycle5"/>
    <dgm:cxn modelId="{2C6D43E1-0C88-43EB-A7A9-CD8B0CFE7753}" type="presOf" srcId="{71E16290-73DB-46D1-A46D-4B3FADCC028A}" destId="{F2F12A36-3D93-451E-87AF-92AA012696B7}" srcOrd="0" destOrd="0" presId="urn:microsoft.com/office/officeart/2005/8/layout/cycle5"/>
    <dgm:cxn modelId="{85E7632B-4000-4A5F-BDF6-6B053C02AD60}" type="presOf" srcId="{5FDDAE4B-ED6C-4741-BF4E-D0B612E228E2}" destId="{A456E885-05EF-4E4A-8EDC-0960F5CBE976}" srcOrd="0" destOrd="0" presId="urn:microsoft.com/office/officeart/2005/8/layout/cycle5"/>
    <dgm:cxn modelId="{C1DCFA60-E068-4B8B-92B7-4ADB4B9D33B9}" type="presOf" srcId="{86272EC6-6CAA-4865-8339-44E76D70E9E9}" destId="{FD2560C3-A2FF-4CC8-8410-49CBAF380023}" srcOrd="0" destOrd="0" presId="urn:microsoft.com/office/officeart/2005/8/layout/cycle5"/>
    <dgm:cxn modelId="{B0EF3EC5-9A3E-463C-BE01-97E0F511B1E4}" type="presOf" srcId="{47C266CB-3F8D-47FF-A1E4-A1B2A6F72605}" destId="{F7FE191D-71A2-4662-86AF-67B23EA68D82}" srcOrd="0" destOrd="0" presId="urn:microsoft.com/office/officeart/2005/8/layout/cycle5"/>
    <dgm:cxn modelId="{98FB44B8-5E1D-4192-AD77-90333C09DCFB}" srcId="{C42358AA-5762-43F7-A39C-09FFE4254DC3}" destId="{86272EC6-6CAA-4865-8339-44E76D70E9E9}" srcOrd="4" destOrd="0" parTransId="{1091AA00-E3AC-49C0-8D56-CE949B706085}" sibTransId="{E54C4373-11BB-4B08-A5CB-A2BA57BCF2D6}"/>
    <dgm:cxn modelId="{8AA11603-F4FC-488D-9CB2-0E7BEEF0F208}" type="presOf" srcId="{41D6CF1B-0ECA-403A-88A2-B27D652A0A48}" destId="{F79498C2-63EB-42C4-BC65-7C3BA718AC41}" srcOrd="0" destOrd="0" presId="urn:microsoft.com/office/officeart/2005/8/layout/cycle5"/>
    <dgm:cxn modelId="{D0B7D833-3A7B-4DD8-935F-E8DDB1BA5457}" type="presOf" srcId="{613753B4-8A6E-447B-9D06-D11A86C35CC6}" destId="{C1CFB08A-2BDF-4107-A89F-F720EF987462}" srcOrd="0" destOrd="0" presId="urn:microsoft.com/office/officeart/2005/8/layout/cycle5"/>
    <dgm:cxn modelId="{5FCBC1B8-FD6F-4945-97DD-7F6A7B0C99B4}" srcId="{C42358AA-5762-43F7-A39C-09FFE4254DC3}" destId="{5FDDAE4B-ED6C-4741-BF4E-D0B612E228E2}" srcOrd="0" destOrd="0" parTransId="{52B6A36A-0CE2-4789-9EC7-E03C3A83C695}" sibTransId="{FAC8E473-AACA-4786-96FF-A290B815E9A5}"/>
    <dgm:cxn modelId="{5F15E427-84B7-4D96-A6E6-9A922A49593F}" srcId="{C42358AA-5762-43F7-A39C-09FFE4254DC3}" destId="{30146E2B-64C4-4C3D-B257-DEB9EA0EE9B6}" srcOrd="3" destOrd="0" parTransId="{00A334E1-33F8-432B-86B4-05F76CA2EA61}" sibTransId="{43695289-A57F-4EFB-91CD-44686222F060}"/>
    <dgm:cxn modelId="{E648D79F-66E5-41FE-8BE5-C0BE76CF5B6E}" type="presOf" srcId="{E54C4373-11BB-4B08-A5CB-A2BA57BCF2D6}" destId="{07F308B9-D95E-4943-B580-340B12EDC59B}" srcOrd="0" destOrd="0" presId="urn:microsoft.com/office/officeart/2005/8/layout/cycle5"/>
    <dgm:cxn modelId="{69B788C1-BADB-4BFA-AD28-D2E5DF5E62B0}" type="presOf" srcId="{FAC8E473-AACA-4786-96FF-A290B815E9A5}" destId="{1930E387-9DB2-45F0-8347-4134DF8AF7F8}" srcOrd="0" destOrd="0" presId="urn:microsoft.com/office/officeart/2005/8/layout/cycle5"/>
    <dgm:cxn modelId="{9056AD71-50A9-42D8-B023-8ECC98AE73D7}" srcId="{C42358AA-5762-43F7-A39C-09FFE4254DC3}" destId="{613753B4-8A6E-447B-9D06-D11A86C35CC6}" srcOrd="2" destOrd="0" parTransId="{F7E52889-989A-4A9A-AEF7-36125038A288}" sibTransId="{71E16290-73DB-46D1-A46D-4B3FADCC028A}"/>
    <dgm:cxn modelId="{915C580E-E059-4283-AAF3-17BE6C58AD89}" srcId="{C42358AA-5762-43F7-A39C-09FFE4254DC3}" destId="{41D6CF1B-0ECA-403A-88A2-B27D652A0A48}" srcOrd="1" destOrd="0" parTransId="{7AA8B381-889F-40D8-9259-54A2E3939BAD}" sibTransId="{47C266CB-3F8D-47FF-A1E4-A1B2A6F72605}"/>
    <dgm:cxn modelId="{3BAEDAA4-1895-4072-B5D9-E2E08628E7B7}" type="presOf" srcId="{C42358AA-5762-43F7-A39C-09FFE4254DC3}" destId="{9E0E568F-5054-44C5-89A9-A8B94FC60EA6}" srcOrd="0" destOrd="0" presId="urn:microsoft.com/office/officeart/2005/8/layout/cycle5"/>
    <dgm:cxn modelId="{18A70EB5-D773-4559-B7B6-E708273591D8}" type="presParOf" srcId="{9E0E568F-5054-44C5-89A9-A8B94FC60EA6}" destId="{A456E885-05EF-4E4A-8EDC-0960F5CBE976}" srcOrd="0" destOrd="0" presId="urn:microsoft.com/office/officeart/2005/8/layout/cycle5"/>
    <dgm:cxn modelId="{A362A31F-3F6F-426D-AE2A-CC4C22033B15}" type="presParOf" srcId="{9E0E568F-5054-44C5-89A9-A8B94FC60EA6}" destId="{B44CE322-27E7-4EB1-A0C9-FC2EED66BAFC}" srcOrd="1" destOrd="0" presId="urn:microsoft.com/office/officeart/2005/8/layout/cycle5"/>
    <dgm:cxn modelId="{ECFC9933-6B2E-42D3-832F-5F944C22AE05}" type="presParOf" srcId="{9E0E568F-5054-44C5-89A9-A8B94FC60EA6}" destId="{1930E387-9DB2-45F0-8347-4134DF8AF7F8}" srcOrd="2" destOrd="0" presId="urn:microsoft.com/office/officeart/2005/8/layout/cycle5"/>
    <dgm:cxn modelId="{ECCD964A-798B-41A7-81F8-9AB2AE258EA9}" type="presParOf" srcId="{9E0E568F-5054-44C5-89A9-A8B94FC60EA6}" destId="{F79498C2-63EB-42C4-BC65-7C3BA718AC41}" srcOrd="3" destOrd="0" presId="urn:microsoft.com/office/officeart/2005/8/layout/cycle5"/>
    <dgm:cxn modelId="{0DD8B7AA-15D1-4A40-BD83-D1551EDEEBF1}" type="presParOf" srcId="{9E0E568F-5054-44C5-89A9-A8B94FC60EA6}" destId="{6B4FE58E-AADF-42C6-A8D0-9D0BE38D284E}" srcOrd="4" destOrd="0" presId="urn:microsoft.com/office/officeart/2005/8/layout/cycle5"/>
    <dgm:cxn modelId="{329A7000-ACB3-4203-94CF-62958D9257B8}" type="presParOf" srcId="{9E0E568F-5054-44C5-89A9-A8B94FC60EA6}" destId="{F7FE191D-71A2-4662-86AF-67B23EA68D82}" srcOrd="5" destOrd="0" presId="urn:microsoft.com/office/officeart/2005/8/layout/cycle5"/>
    <dgm:cxn modelId="{1D4928AA-E02C-409A-BE73-139A762DB5CA}" type="presParOf" srcId="{9E0E568F-5054-44C5-89A9-A8B94FC60EA6}" destId="{C1CFB08A-2BDF-4107-A89F-F720EF987462}" srcOrd="6" destOrd="0" presId="urn:microsoft.com/office/officeart/2005/8/layout/cycle5"/>
    <dgm:cxn modelId="{A1BA3A9D-72DA-4DDC-9FBF-9166EDC3AF4B}" type="presParOf" srcId="{9E0E568F-5054-44C5-89A9-A8B94FC60EA6}" destId="{22E2B1B0-92DD-46A0-AA89-46FA085FEB8F}" srcOrd="7" destOrd="0" presId="urn:microsoft.com/office/officeart/2005/8/layout/cycle5"/>
    <dgm:cxn modelId="{002C492F-87CF-4A72-AFAC-381048CA1D1D}" type="presParOf" srcId="{9E0E568F-5054-44C5-89A9-A8B94FC60EA6}" destId="{F2F12A36-3D93-451E-87AF-92AA012696B7}" srcOrd="8" destOrd="0" presId="urn:microsoft.com/office/officeart/2005/8/layout/cycle5"/>
    <dgm:cxn modelId="{96DACCE4-EB4C-46D1-A671-3780FDADC9E2}" type="presParOf" srcId="{9E0E568F-5054-44C5-89A9-A8B94FC60EA6}" destId="{F48EEA76-E4B0-47FB-AE85-DDED440BA3FB}" srcOrd="9" destOrd="0" presId="urn:microsoft.com/office/officeart/2005/8/layout/cycle5"/>
    <dgm:cxn modelId="{C1F896E9-077C-4628-B19C-1F7952CAF605}" type="presParOf" srcId="{9E0E568F-5054-44C5-89A9-A8B94FC60EA6}" destId="{E0122876-FA2E-4600-8D8B-40346F71C580}" srcOrd="10" destOrd="0" presId="urn:microsoft.com/office/officeart/2005/8/layout/cycle5"/>
    <dgm:cxn modelId="{3949DDEA-903F-4F83-A53C-83F9A99823C7}" type="presParOf" srcId="{9E0E568F-5054-44C5-89A9-A8B94FC60EA6}" destId="{11ABAEA7-9918-4117-BF81-7AFEF685E639}" srcOrd="11" destOrd="0" presId="urn:microsoft.com/office/officeart/2005/8/layout/cycle5"/>
    <dgm:cxn modelId="{10B5401D-06C6-40A9-8AC1-A3B7C3D5B11A}" type="presParOf" srcId="{9E0E568F-5054-44C5-89A9-A8B94FC60EA6}" destId="{FD2560C3-A2FF-4CC8-8410-49CBAF380023}" srcOrd="12" destOrd="0" presId="urn:microsoft.com/office/officeart/2005/8/layout/cycle5"/>
    <dgm:cxn modelId="{352411DC-5F7C-4047-B446-03A3D308030B}" type="presParOf" srcId="{9E0E568F-5054-44C5-89A9-A8B94FC60EA6}" destId="{80EEAE8A-B15C-43FA-ABFA-17B3DFBE14B7}" srcOrd="13" destOrd="0" presId="urn:microsoft.com/office/officeart/2005/8/layout/cycle5"/>
    <dgm:cxn modelId="{8075ABF4-5280-473C-A85C-AA082318294B}" type="presParOf" srcId="{9E0E568F-5054-44C5-89A9-A8B94FC60EA6}" destId="{07F308B9-D95E-4943-B580-340B12EDC59B}" srcOrd="14" destOrd="0" presId="urn:microsoft.com/office/officeart/2005/8/layout/cycle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42358AA-5762-43F7-A39C-09FFE4254DC3}" type="doc">
      <dgm:prSet loTypeId="urn:microsoft.com/office/officeart/2005/8/layout/cycle5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5FDDAE4B-ED6C-4741-BF4E-D0B612E228E2}">
      <dgm:prSet phldrT="[Text]"/>
      <dgm:spPr>
        <a:ln>
          <a:solidFill>
            <a:srgbClr val="00B0F0"/>
          </a:solidFill>
        </a:ln>
      </dgm:spPr>
      <dgm:t>
        <a:bodyPr/>
        <a:lstStyle/>
        <a:p>
          <a:r>
            <a:rPr lang="cs-CZ" b="1" dirty="0" smtClean="0"/>
            <a:t>7,6</a:t>
          </a:r>
          <a:endParaRPr lang="cs-CZ" b="1" dirty="0"/>
        </a:p>
      </dgm:t>
    </dgm:pt>
    <dgm:pt modelId="{52B6A36A-0CE2-4789-9EC7-E03C3A83C695}" type="parTrans" cxnId="{5FCBC1B8-FD6F-4945-97DD-7F6A7B0C99B4}">
      <dgm:prSet/>
      <dgm:spPr/>
      <dgm:t>
        <a:bodyPr/>
        <a:lstStyle/>
        <a:p>
          <a:endParaRPr lang="cs-CZ"/>
        </a:p>
      </dgm:t>
    </dgm:pt>
    <dgm:pt modelId="{FAC8E473-AACA-4786-96FF-A290B815E9A5}" type="sibTrans" cxnId="{5FCBC1B8-FD6F-4945-97DD-7F6A7B0C99B4}">
      <dgm:prSet/>
      <dgm:spPr/>
      <dgm:t>
        <a:bodyPr/>
        <a:lstStyle/>
        <a:p>
          <a:endParaRPr lang="cs-CZ"/>
        </a:p>
      </dgm:t>
    </dgm:pt>
    <dgm:pt modelId="{41D6CF1B-0ECA-403A-88A2-B27D652A0A48}">
      <dgm:prSet phldrT="[Text]"/>
      <dgm:spPr>
        <a:ln>
          <a:solidFill>
            <a:srgbClr val="00B0F0"/>
          </a:solidFill>
        </a:ln>
      </dgm:spPr>
      <dgm:t>
        <a:bodyPr/>
        <a:lstStyle/>
        <a:p>
          <a:endParaRPr lang="cs-CZ" b="1" dirty="0"/>
        </a:p>
      </dgm:t>
    </dgm:pt>
    <dgm:pt modelId="{7AA8B381-889F-40D8-9259-54A2E3939BAD}" type="parTrans" cxnId="{915C580E-E059-4283-AAF3-17BE6C58AD89}">
      <dgm:prSet/>
      <dgm:spPr/>
      <dgm:t>
        <a:bodyPr/>
        <a:lstStyle/>
        <a:p>
          <a:endParaRPr lang="cs-CZ"/>
        </a:p>
      </dgm:t>
    </dgm:pt>
    <dgm:pt modelId="{47C266CB-3F8D-47FF-A1E4-A1B2A6F72605}" type="sibTrans" cxnId="{915C580E-E059-4283-AAF3-17BE6C58AD89}">
      <dgm:prSet/>
      <dgm:spPr/>
      <dgm:t>
        <a:bodyPr/>
        <a:lstStyle/>
        <a:p>
          <a:endParaRPr lang="cs-CZ"/>
        </a:p>
      </dgm:t>
    </dgm:pt>
    <dgm:pt modelId="{613753B4-8A6E-447B-9D06-D11A86C35CC6}">
      <dgm:prSet phldrT="[Text]"/>
      <dgm:spPr>
        <a:ln>
          <a:solidFill>
            <a:srgbClr val="00B0F0"/>
          </a:solidFill>
        </a:ln>
      </dgm:spPr>
      <dgm:t>
        <a:bodyPr/>
        <a:lstStyle/>
        <a:p>
          <a:endParaRPr lang="cs-CZ" b="1" dirty="0"/>
        </a:p>
      </dgm:t>
    </dgm:pt>
    <dgm:pt modelId="{F7E52889-989A-4A9A-AEF7-36125038A288}" type="parTrans" cxnId="{9056AD71-50A9-42D8-B023-8ECC98AE73D7}">
      <dgm:prSet/>
      <dgm:spPr/>
      <dgm:t>
        <a:bodyPr/>
        <a:lstStyle/>
        <a:p>
          <a:endParaRPr lang="cs-CZ"/>
        </a:p>
      </dgm:t>
    </dgm:pt>
    <dgm:pt modelId="{71E16290-73DB-46D1-A46D-4B3FADCC028A}" type="sibTrans" cxnId="{9056AD71-50A9-42D8-B023-8ECC98AE73D7}">
      <dgm:prSet/>
      <dgm:spPr/>
      <dgm:t>
        <a:bodyPr/>
        <a:lstStyle/>
        <a:p>
          <a:endParaRPr lang="cs-CZ"/>
        </a:p>
      </dgm:t>
    </dgm:pt>
    <dgm:pt modelId="{30146E2B-64C4-4C3D-B257-DEB9EA0EE9B6}">
      <dgm:prSet phldrT="[Text]"/>
      <dgm:spPr>
        <a:ln>
          <a:solidFill>
            <a:srgbClr val="00B0F0"/>
          </a:solidFill>
        </a:ln>
      </dgm:spPr>
      <dgm:t>
        <a:bodyPr/>
        <a:lstStyle/>
        <a:p>
          <a:endParaRPr lang="cs-CZ" b="1" dirty="0"/>
        </a:p>
      </dgm:t>
    </dgm:pt>
    <dgm:pt modelId="{00A334E1-33F8-432B-86B4-05F76CA2EA61}" type="parTrans" cxnId="{5F15E427-84B7-4D96-A6E6-9A922A49593F}">
      <dgm:prSet/>
      <dgm:spPr/>
      <dgm:t>
        <a:bodyPr/>
        <a:lstStyle/>
        <a:p>
          <a:endParaRPr lang="cs-CZ"/>
        </a:p>
      </dgm:t>
    </dgm:pt>
    <dgm:pt modelId="{43695289-A57F-4EFB-91CD-44686222F060}" type="sibTrans" cxnId="{5F15E427-84B7-4D96-A6E6-9A922A49593F}">
      <dgm:prSet/>
      <dgm:spPr/>
      <dgm:t>
        <a:bodyPr/>
        <a:lstStyle/>
        <a:p>
          <a:endParaRPr lang="cs-CZ"/>
        </a:p>
      </dgm:t>
    </dgm:pt>
    <dgm:pt modelId="{86272EC6-6CAA-4865-8339-44E76D70E9E9}">
      <dgm:prSet phldrT="[Text]"/>
      <dgm:spPr>
        <a:ln>
          <a:solidFill>
            <a:srgbClr val="00B0F0"/>
          </a:solidFill>
        </a:ln>
      </dgm:spPr>
      <dgm:t>
        <a:bodyPr/>
        <a:lstStyle/>
        <a:p>
          <a:endParaRPr lang="cs-CZ" b="1" dirty="0"/>
        </a:p>
      </dgm:t>
    </dgm:pt>
    <dgm:pt modelId="{1091AA00-E3AC-49C0-8D56-CE949B706085}" type="parTrans" cxnId="{98FB44B8-5E1D-4192-AD77-90333C09DCFB}">
      <dgm:prSet/>
      <dgm:spPr/>
      <dgm:t>
        <a:bodyPr/>
        <a:lstStyle/>
        <a:p>
          <a:endParaRPr lang="cs-CZ"/>
        </a:p>
      </dgm:t>
    </dgm:pt>
    <dgm:pt modelId="{E54C4373-11BB-4B08-A5CB-A2BA57BCF2D6}" type="sibTrans" cxnId="{98FB44B8-5E1D-4192-AD77-90333C09DCFB}">
      <dgm:prSet/>
      <dgm:spPr/>
      <dgm:t>
        <a:bodyPr/>
        <a:lstStyle/>
        <a:p>
          <a:endParaRPr lang="cs-CZ"/>
        </a:p>
      </dgm:t>
    </dgm:pt>
    <dgm:pt modelId="{9E0E568F-5054-44C5-89A9-A8B94FC60EA6}" type="pres">
      <dgm:prSet presAssocID="{C42358AA-5762-43F7-A39C-09FFE4254DC3}" presName="cycle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A456E885-05EF-4E4A-8EDC-0960F5CBE976}" type="pres">
      <dgm:prSet presAssocID="{5FDDAE4B-ED6C-4741-BF4E-D0B612E228E2}" presName="node" presStyleLbl="node1" presStyleIdx="0" presStyleCnt="5" custRadScaleRad="101526" custRadScaleInc="98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44CE322-27E7-4EB1-A0C9-FC2EED66BAFC}" type="pres">
      <dgm:prSet presAssocID="{5FDDAE4B-ED6C-4741-BF4E-D0B612E228E2}" presName="spNode" presStyleCnt="0"/>
      <dgm:spPr/>
    </dgm:pt>
    <dgm:pt modelId="{1930E387-9DB2-45F0-8347-4134DF8AF7F8}" type="pres">
      <dgm:prSet presAssocID="{FAC8E473-AACA-4786-96FF-A290B815E9A5}" presName="sibTrans" presStyleLbl="sibTrans1D1" presStyleIdx="0" presStyleCnt="5"/>
      <dgm:spPr/>
      <dgm:t>
        <a:bodyPr/>
        <a:lstStyle/>
        <a:p>
          <a:endParaRPr lang="cs-CZ"/>
        </a:p>
      </dgm:t>
    </dgm:pt>
    <dgm:pt modelId="{F79498C2-63EB-42C4-BC65-7C3BA718AC41}" type="pres">
      <dgm:prSet presAssocID="{41D6CF1B-0ECA-403A-88A2-B27D652A0A48}" presName="node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4FE58E-AADF-42C6-A8D0-9D0BE38D284E}" type="pres">
      <dgm:prSet presAssocID="{41D6CF1B-0ECA-403A-88A2-B27D652A0A48}" presName="spNode" presStyleCnt="0"/>
      <dgm:spPr/>
    </dgm:pt>
    <dgm:pt modelId="{F7FE191D-71A2-4662-86AF-67B23EA68D82}" type="pres">
      <dgm:prSet presAssocID="{47C266CB-3F8D-47FF-A1E4-A1B2A6F72605}" presName="sibTrans" presStyleLbl="sibTrans1D1" presStyleIdx="1" presStyleCnt="5"/>
      <dgm:spPr/>
      <dgm:t>
        <a:bodyPr/>
        <a:lstStyle/>
        <a:p>
          <a:endParaRPr lang="cs-CZ"/>
        </a:p>
      </dgm:t>
    </dgm:pt>
    <dgm:pt modelId="{C1CFB08A-2BDF-4107-A89F-F720EF987462}" type="pres">
      <dgm:prSet presAssocID="{613753B4-8A6E-447B-9D06-D11A86C35CC6}" presName="node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2E2B1B0-92DD-46A0-AA89-46FA085FEB8F}" type="pres">
      <dgm:prSet presAssocID="{613753B4-8A6E-447B-9D06-D11A86C35CC6}" presName="spNode" presStyleCnt="0"/>
      <dgm:spPr/>
    </dgm:pt>
    <dgm:pt modelId="{F2F12A36-3D93-451E-87AF-92AA012696B7}" type="pres">
      <dgm:prSet presAssocID="{71E16290-73DB-46D1-A46D-4B3FADCC028A}" presName="sibTrans" presStyleLbl="sibTrans1D1" presStyleIdx="2" presStyleCnt="5"/>
      <dgm:spPr/>
      <dgm:t>
        <a:bodyPr/>
        <a:lstStyle/>
        <a:p>
          <a:endParaRPr lang="cs-CZ"/>
        </a:p>
      </dgm:t>
    </dgm:pt>
    <dgm:pt modelId="{F48EEA76-E4B0-47FB-AE85-DDED440BA3FB}" type="pres">
      <dgm:prSet presAssocID="{30146E2B-64C4-4C3D-B257-DEB9EA0EE9B6}" presName="node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0122876-FA2E-4600-8D8B-40346F71C580}" type="pres">
      <dgm:prSet presAssocID="{30146E2B-64C4-4C3D-B257-DEB9EA0EE9B6}" presName="spNode" presStyleCnt="0"/>
      <dgm:spPr/>
    </dgm:pt>
    <dgm:pt modelId="{11ABAEA7-9918-4117-BF81-7AFEF685E639}" type="pres">
      <dgm:prSet presAssocID="{43695289-A57F-4EFB-91CD-44686222F060}" presName="sibTrans" presStyleLbl="sibTrans1D1" presStyleIdx="3" presStyleCnt="5"/>
      <dgm:spPr/>
      <dgm:t>
        <a:bodyPr/>
        <a:lstStyle/>
        <a:p>
          <a:endParaRPr lang="cs-CZ"/>
        </a:p>
      </dgm:t>
    </dgm:pt>
    <dgm:pt modelId="{FD2560C3-A2FF-4CC8-8410-49CBAF380023}" type="pres">
      <dgm:prSet presAssocID="{86272EC6-6CAA-4865-8339-44E76D70E9E9}" presName="node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0EEAE8A-B15C-43FA-ABFA-17B3DFBE14B7}" type="pres">
      <dgm:prSet presAssocID="{86272EC6-6CAA-4865-8339-44E76D70E9E9}" presName="spNode" presStyleCnt="0"/>
      <dgm:spPr/>
    </dgm:pt>
    <dgm:pt modelId="{07F308B9-D95E-4943-B580-340B12EDC59B}" type="pres">
      <dgm:prSet presAssocID="{E54C4373-11BB-4B08-A5CB-A2BA57BCF2D6}" presName="sibTrans" presStyleLbl="sibTrans1D1" presStyleIdx="4" presStyleCnt="5"/>
      <dgm:spPr/>
      <dgm:t>
        <a:bodyPr/>
        <a:lstStyle/>
        <a:p>
          <a:endParaRPr lang="cs-CZ"/>
        </a:p>
      </dgm:t>
    </dgm:pt>
  </dgm:ptLst>
  <dgm:cxnLst>
    <dgm:cxn modelId="{04802A22-C55F-4F33-AB26-8D8EFC4AD07E}" type="presOf" srcId="{41D6CF1B-0ECA-403A-88A2-B27D652A0A48}" destId="{F79498C2-63EB-42C4-BC65-7C3BA718AC41}" srcOrd="0" destOrd="0" presId="urn:microsoft.com/office/officeart/2005/8/layout/cycle5"/>
    <dgm:cxn modelId="{4615B3EA-4F32-4192-88F5-1FA2AF1EFEDE}" type="presOf" srcId="{86272EC6-6CAA-4865-8339-44E76D70E9E9}" destId="{FD2560C3-A2FF-4CC8-8410-49CBAF380023}" srcOrd="0" destOrd="0" presId="urn:microsoft.com/office/officeart/2005/8/layout/cycle5"/>
    <dgm:cxn modelId="{583FE230-526F-44D7-BAE8-839B5749C210}" type="presOf" srcId="{5FDDAE4B-ED6C-4741-BF4E-D0B612E228E2}" destId="{A456E885-05EF-4E4A-8EDC-0960F5CBE976}" srcOrd="0" destOrd="0" presId="urn:microsoft.com/office/officeart/2005/8/layout/cycle5"/>
    <dgm:cxn modelId="{98FB44B8-5E1D-4192-AD77-90333C09DCFB}" srcId="{C42358AA-5762-43F7-A39C-09FFE4254DC3}" destId="{86272EC6-6CAA-4865-8339-44E76D70E9E9}" srcOrd="4" destOrd="0" parTransId="{1091AA00-E3AC-49C0-8D56-CE949B706085}" sibTransId="{E54C4373-11BB-4B08-A5CB-A2BA57BCF2D6}"/>
    <dgm:cxn modelId="{5EC2CEE1-AE0E-4915-A964-D893D72903D7}" type="presOf" srcId="{71E16290-73DB-46D1-A46D-4B3FADCC028A}" destId="{F2F12A36-3D93-451E-87AF-92AA012696B7}" srcOrd="0" destOrd="0" presId="urn:microsoft.com/office/officeart/2005/8/layout/cycle5"/>
    <dgm:cxn modelId="{4CD116D8-135B-4E50-B76D-7692F576EB9F}" type="presOf" srcId="{613753B4-8A6E-447B-9D06-D11A86C35CC6}" destId="{C1CFB08A-2BDF-4107-A89F-F720EF987462}" srcOrd="0" destOrd="0" presId="urn:microsoft.com/office/officeart/2005/8/layout/cycle5"/>
    <dgm:cxn modelId="{AA51675E-78C2-4C07-B2D8-F71A310077CA}" type="presOf" srcId="{C42358AA-5762-43F7-A39C-09FFE4254DC3}" destId="{9E0E568F-5054-44C5-89A9-A8B94FC60EA6}" srcOrd="0" destOrd="0" presId="urn:microsoft.com/office/officeart/2005/8/layout/cycle5"/>
    <dgm:cxn modelId="{B81CB2E7-AD69-4F00-AAFA-F37998E9F65F}" type="presOf" srcId="{43695289-A57F-4EFB-91CD-44686222F060}" destId="{11ABAEA7-9918-4117-BF81-7AFEF685E639}" srcOrd="0" destOrd="0" presId="urn:microsoft.com/office/officeart/2005/8/layout/cycle5"/>
    <dgm:cxn modelId="{92934384-A9E1-4631-BA7F-67582B548493}" type="presOf" srcId="{FAC8E473-AACA-4786-96FF-A290B815E9A5}" destId="{1930E387-9DB2-45F0-8347-4134DF8AF7F8}" srcOrd="0" destOrd="0" presId="urn:microsoft.com/office/officeart/2005/8/layout/cycle5"/>
    <dgm:cxn modelId="{9206BE7F-53D3-45DF-9285-DEBD8560CFFF}" type="presOf" srcId="{E54C4373-11BB-4B08-A5CB-A2BA57BCF2D6}" destId="{07F308B9-D95E-4943-B580-340B12EDC59B}" srcOrd="0" destOrd="0" presId="urn:microsoft.com/office/officeart/2005/8/layout/cycle5"/>
    <dgm:cxn modelId="{5FCBC1B8-FD6F-4945-97DD-7F6A7B0C99B4}" srcId="{C42358AA-5762-43F7-A39C-09FFE4254DC3}" destId="{5FDDAE4B-ED6C-4741-BF4E-D0B612E228E2}" srcOrd="0" destOrd="0" parTransId="{52B6A36A-0CE2-4789-9EC7-E03C3A83C695}" sibTransId="{FAC8E473-AACA-4786-96FF-A290B815E9A5}"/>
    <dgm:cxn modelId="{5F15E427-84B7-4D96-A6E6-9A922A49593F}" srcId="{C42358AA-5762-43F7-A39C-09FFE4254DC3}" destId="{30146E2B-64C4-4C3D-B257-DEB9EA0EE9B6}" srcOrd="3" destOrd="0" parTransId="{00A334E1-33F8-432B-86B4-05F76CA2EA61}" sibTransId="{43695289-A57F-4EFB-91CD-44686222F060}"/>
    <dgm:cxn modelId="{F4A6EF7B-708C-4ED1-A1F4-2350F6F441EA}" type="presOf" srcId="{47C266CB-3F8D-47FF-A1E4-A1B2A6F72605}" destId="{F7FE191D-71A2-4662-86AF-67B23EA68D82}" srcOrd="0" destOrd="0" presId="urn:microsoft.com/office/officeart/2005/8/layout/cycle5"/>
    <dgm:cxn modelId="{9056AD71-50A9-42D8-B023-8ECC98AE73D7}" srcId="{C42358AA-5762-43F7-A39C-09FFE4254DC3}" destId="{613753B4-8A6E-447B-9D06-D11A86C35CC6}" srcOrd="2" destOrd="0" parTransId="{F7E52889-989A-4A9A-AEF7-36125038A288}" sibTransId="{71E16290-73DB-46D1-A46D-4B3FADCC028A}"/>
    <dgm:cxn modelId="{915C580E-E059-4283-AAF3-17BE6C58AD89}" srcId="{C42358AA-5762-43F7-A39C-09FFE4254DC3}" destId="{41D6CF1B-0ECA-403A-88A2-B27D652A0A48}" srcOrd="1" destOrd="0" parTransId="{7AA8B381-889F-40D8-9259-54A2E3939BAD}" sibTransId="{47C266CB-3F8D-47FF-A1E4-A1B2A6F72605}"/>
    <dgm:cxn modelId="{D68534A2-D689-43F2-BF84-D9F32080B010}" type="presOf" srcId="{30146E2B-64C4-4C3D-B257-DEB9EA0EE9B6}" destId="{F48EEA76-E4B0-47FB-AE85-DDED440BA3FB}" srcOrd="0" destOrd="0" presId="urn:microsoft.com/office/officeart/2005/8/layout/cycle5"/>
    <dgm:cxn modelId="{A3623B1A-8437-485C-ABC4-CB1DF5EC2AEA}" type="presParOf" srcId="{9E0E568F-5054-44C5-89A9-A8B94FC60EA6}" destId="{A456E885-05EF-4E4A-8EDC-0960F5CBE976}" srcOrd="0" destOrd="0" presId="urn:microsoft.com/office/officeart/2005/8/layout/cycle5"/>
    <dgm:cxn modelId="{C7E5669B-1C29-448C-884D-9FE9DB3051C1}" type="presParOf" srcId="{9E0E568F-5054-44C5-89A9-A8B94FC60EA6}" destId="{B44CE322-27E7-4EB1-A0C9-FC2EED66BAFC}" srcOrd="1" destOrd="0" presId="urn:microsoft.com/office/officeart/2005/8/layout/cycle5"/>
    <dgm:cxn modelId="{4967483A-5E38-4FFE-8D51-0181340F2AE3}" type="presParOf" srcId="{9E0E568F-5054-44C5-89A9-A8B94FC60EA6}" destId="{1930E387-9DB2-45F0-8347-4134DF8AF7F8}" srcOrd="2" destOrd="0" presId="urn:microsoft.com/office/officeart/2005/8/layout/cycle5"/>
    <dgm:cxn modelId="{01CA3031-FC36-4DF7-9E98-2559B02676A1}" type="presParOf" srcId="{9E0E568F-5054-44C5-89A9-A8B94FC60EA6}" destId="{F79498C2-63EB-42C4-BC65-7C3BA718AC41}" srcOrd="3" destOrd="0" presId="urn:microsoft.com/office/officeart/2005/8/layout/cycle5"/>
    <dgm:cxn modelId="{C994015C-E2E3-4D25-8DF2-99D95F7F332D}" type="presParOf" srcId="{9E0E568F-5054-44C5-89A9-A8B94FC60EA6}" destId="{6B4FE58E-AADF-42C6-A8D0-9D0BE38D284E}" srcOrd="4" destOrd="0" presId="urn:microsoft.com/office/officeart/2005/8/layout/cycle5"/>
    <dgm:cxn modelId="{3BCBB315-2C80-4FAA-8783-725F912228A8}" type="presParOf" srcId="{9E0E568F-5054-44C5-89A9-A8B94FC60EA6}" destId="{F7FE191D-71A2-4662-86AF-67B23EA68D82}" srcOrd="5" destOrd="0" presId="urn:microsoft.com/office/officeart/2005/8/layout/cycle5"/>
    <dgm:cxn modelId="{3B810A8B-8705-482F-B9F0-71899A7CE47E}" type="presParOf" srcId="{9E0E568F-5054-44C5-89A9-A8B94FC60EA6}" destId="{C1CFB08A-2BDF-4107-A89F-F720EF987462}" srcOrd="6" destOrd="0" presId="urn:microsoft.com/office/officeart/2005/8/layout/cycle5"/>
    <dgm:cxn modelId="{E82C3500-D758-4E17-912C-CF3AB61C2782}" type="presParOf" srcId="{9E0E568F-5054-44C5-89A9-A8B94FC60EA6}" destId="{22E2B1B0-92DD-46A0-AA89-46FA085FEB8F}" srcOrd="7" destOrd="0" presId="urn:microsoft.com/office/officeart/2005/8/layout/cycle5"/>
    <dgm:cxn modelId="{ECEEB26B-25AC-4479-833A-9F498EE74FC3}" type="presParOf" srcId="{9E0E568F-5054-44C5-89A9-A8B94FC60EA6}" destId="{F2F12A36-3D93-451E-87AF-92AA012696B7}" srcOrd="8" destOrd="0" presId="urn:microsoft.com/office/officeart/2005/8/layout/cycle5"/>
    <dgm:cxn modelId="{B5A33DEE-6B83-4593-97C8-2934CDDD8D2E}" type="presParOf" srcId="{9E0E568F-5054-44C5-89A9-A8B94FC60EA6}" destId="{F48EEA76-E4B0-47FB-AE85-DDED440BA3FB}" srcOrd="9" destOrd="0" presId="urn:microsoft.com/office/officeart/2005/8/layout/cycle5"/>
    <dgm:cxn modelId="{82D2692A-F352-429B-BB5A-7202090BC23E}" type="presParOf" srcId="{9E0E568F-5054-44C5-89A9-A8B94FC60EA6}" destId="{E0122876-FA2E-4600-8D8B-40346F71C580}" srcOrd="10" destOrd="0" presId="urn:microsoft.com/office/officeart/2005/8/layout/cycle5"/>
    <dgm:cxn modelId="{5D8DEDDB-D11F-433A-8008-5C7E3CB02EE6}" type="presParOf" srcId="{9E0E568F-5054-44C5-89A9-A8B94FC60EA6}" destId="{11ABAEA7-9918-4117-BF81-7AFEF685E639}" srcOrd="11" destOrd="0" presId="urn:microsoft.com/office/officeart/2005/8/layout/cycle5"/>
    <dgm:cxn modelId="{C86B16A0-D312-4D72-8689-6AF9862B44CF}" type="presParOf" srcId="{9E0E568F-5054-44C5-89A9-A8B94FC60EA6}" destId="{FD2560C3-A2FF-4CC8-8410-49CBAF380023}" srcOrd="12" destOrd="0" presId="urn:microsoft.com/office/officeart/2005/8/layout/cycle5"/>
    <dgm:cxn modelId="{19AE72C4-C682-4933-B45F-80C43383A016}" type="presParOf" srcId="{9E0E568F-5054-44C5-89A9-A8B94FC60EA6}" destId="{80EEAE8A-B15C-43FA-ABFA-17B3DFBE14B7}" srcOrd="13" destOrd="0" presId="urn:microsoft.com/office/officeart/2005/8/layout/cycle5"/>
    <dgm:cxn modelId="{D48B0FE7-5886-4094-B837-14B39562F727}" type="presParOf" srcId="{9E0E568F-5054-44C5-89A9-A8B94FC60EA6}" destId="{07F308B9-D95E-4943-B580-340B12EDC59B}" srcOrd="14" destOrd="0" presId="urn:microsoft.com/office/officeart/2005/8/layout/cycle5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C42358AA-5762-43F7-A39C-09FFE4254DC3}" type="doc">
      <dgm:prSet loTypeId="urn:microsoft.com/office/officeart/2005/8/layout/cycle5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5FDDAE4B-ED6C-4741-BF4E-D0B612E228E2}">
      <dgm:prSet phldrT="[Text]"/>
      <dgm:spPr>
        <a:noFill/>
        <a:ln>
          <a:solidFill>
            <a:schemeClr val="tx1"/>
          </a:solidFill>
        </a:ln>
      </dgm:spPr>
      <dgm:t>
        <a:bodyPr/>
        <a:lstStyle/>
        <a:p>
          <a:r>
            <a:rPr lang="cs-CZ" b="1" dirty="0" smtClean="0">
              <a:solidFill>
                <a:schemeClr val="tx1"/>
              </a:solidFill>
            </a:rPr>
            <a:t>0,4</a:t>
          </a:r>
          <a:endParaRPr lang="cs-CZ" b="1" dirty="0">
            <a:solidFill>
              <a:schemeClr val="tx1"/>
            </a:solidFill>
          </a:endParaRPr>
        </a:p>
      </dgm:t>
    </dgm:pt>
    <dgm:pt modelId="{52B6A36A-0CE2-4789-9EC7-E03C3A83C695}" type="parTrans" cxnId="{5FCBC1B8-FD6F-4945-97DD-7F6A7B0C99B4}">
      <dgm:prSet/>
      <dgm:spPr/>
      <dgm:t>
        <a:bodyPr/>
        <a:lstStyle/>
        <a:p>
          <a:endParaRPr lang="cs-CZ"/>
        </a:p>
      </dgm:t>
    </dgm:pt>
    <dgm:pt modelId="{FAC8E473-AACA-4786-96FF-A290B815E9A5}" type="sibTrans" cxnId="{5FCBC1B8-FD6F-4945-97DD-7F6A7B0C99B4}">
      <dgm:prSet/>
      <dgm:spPr/>
      <dgm:t>
        <a:bodyPr/>
        <a:lstStyle/>
        <a:p>
          <a:endParaRPr lang="cs-CZ"/>
        </a:p>
      </dgm:t>
    </dgm:pt>
    <dgm:pt modelId="{41D6CF1B-0ECA-403A-88A2-B27D652A0A48}">
      <dgm:prSet phldrT="[Text]"/>
      <dgm:spPr>
        <a:noFill/>
        <a:ln>
          <a:solidFill>
            <a:schemeClr val="tx1"/>
          </a:solidFill>
        </a:ln>
      </dgm:spPr>
      <dgm:t>
        <a:bodyPr/>
        <a:lstStyle/>
        <a:p>
          <a:endParaRPr lang="cs-CZ" b="1" dirty="0">
            <a:solidFill>
              <a:schemeClr val="tx1"/>
            </a:solidFill>
          </a:endParaRPr>
        </a:p>
      </dgm:t>
    </dgm:pt>
    <dgm:pt modelId="{7AA8B381-889F-40D8-9259-54A2E3939BAD}" type="parTrans" cxnId="{915C580E-E059-4283-AAF3-17BE6C58AD89}">
      <dgm:prSet/>
      <dgm:spPr/>
      <dgm:t>
        <a:bodyPr/>
        <a:lstStyle/>
        <a:p>
          <a:endParaRPr lang="cs-CZ"/>
        </a:p>
      </dgm:t>
    </dgm:pt>
    <dgm:pt modelId="{47C266CB-3F8D-47FF-A1E4-A1B2A6F72605}" type="sibTrans" cxnId="{915C580E-E059-4283-AAF3-17BE6C58AD89}">
      <dgm:prSet/>
      <dgm:spPr/>
      <dgm:t>
        <a:bodyPr/>
        <a:lstStyle/>
        <a:p>
          <a:endParaRPr lang="cs-CZ"/>
        </a:p>
      </dgm:t>
    </dgm:pt>
    <dgm:pt modelId="{613753B4-8A6E-447B-9D06-D11A86C35CC6}">
      <dgm:prSet phldrT="[Text]"/>
      <dgm:spPr>
        <a:noFill/>
        <a:ln>
          <a:solidFill>
            <a:schemeClr val="tx1"/>
          </a:solidFill>
        </a:ln>
      </dgm:spPr>
      <dgm:t>
        <a:bodyPr/>
        <a:lstStyle/>
        <a:p>
          <a:endParaRPr lang="cs-CZ" b="1" dirty="0">
            <a:solidFill>
              <a:schemeClr val="tx1"/>
            </a:solidFill>
          </a:endParaRPr>
        </a:p>
      </dgm:t>
    </dgm:pt>
    <dgm:pt modelId="{F7E52889-989A-4A9A-AEF7-36125038A288}" type="parTrans" cxnId="{9056AD71-50A9-42D8-B023-8ECC98AE73D7}">
      <dgm:prSet/>
      <dgm:spPr/>
      <dgm:t>
        <a:bodyPr/>
        <a:lstStyle/>
        <a:p>
          <a:endParaRPr lang="cs-CZ"/>
        </a:p>
      </dgm:t>
    </dgm:pt>
    <dgm:pt modelId="{71E16290-73DB-46D1-A46D-4B3FADCC028A}" type="sibTrans" cxnId="{9056AD71-50A9-42D8-B023-8ECC98AE73D7}">
      <dgm:prSet/>
      <dgm:spPr/>
      <dgm:t>
        <a:bodyPr/>
        <a:lstStyle/>
        <a:p>
          <a:endParaRPr lang="cs-CZ"/>
        </a:p>
      </dgm:t>
    </dgm:pt>
    <dgm:pt modelId="{30146E2B-64C4-4C3D-B257-DEB9EA0EE9B6}">
      <dgm:prSet phldrT="[Text]"/>
      <dgm:spPr>
        <a:noFill/>
        <a:ln>
          <a:solidFill>
            <a:schemeClr val="tx1"/>
          </a:solidFill>
        </a:ln>
      </dgm:spPr>
      <dgm:t>
        <a:bodyPr/>
        <a:lstStyle/>
        <a:p>
          <a:endParaRPr lang="cs-CZ" b="1" dirty="0">
            <a:solidFill>
              <a:schemeClr val="tx1"/>
            </a:solidFill>
          </a:endParaRPr>
        </a:p>
      </dgm:t>
    </dgm:pt>
    <dgm:pt modelId="{00A334E1-33F8-432B-86B4-05F76CA2EA61}" type="parTrans" cxnId="{5F15E427-84B7-4D96-A6E6-9A922A49593F}">
      <dgm:prSet/>
      <dgm:spPr/>
      <dgm:t>
        <a:bodyPr/>
        <a:lstStyle/>
        <a:p>
          <a:endParaRPr lang="cs-CZ"/>
        </a:p>
      </dgm:t>
    </dgm:pt>
    <dgm:pt modelId="{43695289-A57F-4EFB-91CD-44686222F060}" type="sibTrans" cxnId="{5F15E427-84B7-4D96-A6E6-9A922A49593F}">
      <dgm:prSet/>
      <dgm:spPr/>
      <dgm:t>
        <a:bodyPr/>
        <a:lstStyle/>
        <a:p>
          <a:endParaRPr lang="cs-CZ"/>
        </a:p>
      </dgm:t>
    </dgm:pt>
    <dgm:pt modelId="{86272EC6-6CAA-4865-8339-44E76D70E9E9}">
      <dgm:prSet phldrT="[Text]"/>
      <dgm:spPr>
        <a:noFill/>
        <a:ln>
          <a:solidFill>
            <a:schemeClr val="tx1"/>
          </a:solidFill>
        </a:ln>
      </dgm:spPr>
      <dgm:t>
        <a:bodyPr/>
        <a:lstStyle/>
        <a:p>
          <a:endParaRPr lang="cs-CZ" b="1" dirty="0">
            <a:solidFill>
              <a:schemeClr val="tx1"/>
            </a:solidFill>
          </a:endParaRPr>
        </a:p>
      </dgm:t>
    </dgm:pt>
    <dgm:pt modelId="{1091AA00-E3AC-49C0-8D56-CE949B706085}" type="parTrans" cxnId="{98FB44B8-5E1D-4192-AD77-90333C09DCFB}">
      <dgm:prSet/>
      <dgm:spPr/>
      <dgm:t>
        <a:bodyPr/>
        <a:lstStyle/>
        <a:p>
          <a:endParaRPr lang="cs-CZ"/>
        </a:p>
      </dgm:t>
    </dgm:pt>
    <dgm:pt modelId="{E54C4373-11BB-4B08-A5CB-A2BA57BCF2D6}" type="sibTrans" cxnId="{98FB44B8-5E1D-4192-AD77-90333C09DCFB}">
      <dgm:prSet/>
      <dgm:spPr/>
      <dgm:t>
        <a:bodyPr/>
        <a:lstStyle/>
        <a:p>
          <a:endParaRPr lang="cs-CZ"/>
        </a:p>
      </dgm:t>
    </dgm:pt>
    <dgm:pt modelId="{9E0E568F-5054-44C5-89A9-A8B94FC60EA6}" type="pres">
      <dgm:prSet presAssocID="{C42358AA-5762-43F7-A39C-09FFE4254DC3}" presName="cycle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A456E885-05EF-4E4A-8EDC-0960F5CBE976}" type="pres">
      <dgm:prSet presAssocID="{5FDDAE4B-ED6C-4741-BF4E-D0B612E228E2}" presName="node" presStyleLbl="node1" presStyleIdx="0" presStyleCnt="5" custRadScaleRad="101526" custRadScaleInc="98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44CE322-27E7-4EB1-A0C9-FC2EED66BAFC}" type="pres">
      <dgm:prSet presAssocID="{5FDDAE4B-ED6C-4741-BF4E-D0B612E228E2}" presName="spNode" presStyleCnt="0"/>
      <dgm:spPr/>
    </dgm:pt>
    <dgm:pt modelId="{1930E387-9DB2-45F0-8347-4134DF8AF7F8}" type="pres">
      <dgm:prSet presAssocID="{FAC8E473-AACA-4786-96FF-A290B815E9A5}" presName="sibTrans" presStyleLbl="sibTrans1D1" presStyleIdx="0" presStyleCnt="5"/>
      <dgm:spPr/>
      <dgm:t>
        <a:bodyPr/>
        <a:lstStyle/>
        <a:p>
          <a:endParaRPr lang="cs-CZ"/>
        </a:p>
      </dgm:t>
    </dgm:pt>
    <dgm:pt modelId="{F79498C2-63EB-42C4-BC65-7C3BA718AC41}" type="pres">
      <dgm:prSet presAssocID="{41D6CF1B-0ECA-403A-88A2-B27D652A0A48}" presName="node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4FE58E-AADF-42C6-A8D0-9D0BE38D284E}" type="pres">
      <dgm:prSet presAssocID="{41D6CF1B-0ECA-403A-88A2-B27D652A0A48}" presName="spNode" presStyleCnt="0"/>
      <dgm:spPr/>
    </dgm:pt>
    <dgm:pt modelId="{F7FE191D-71A2-4662-86AF-67B23EA68D82}" type="pres">
      <dgm:prSet presAssocID="{47C266CB-3F8D-47FF-A1E4-A1B2A6F72605}" presName="sibTrans" presStyleLbl="sibTrans1D1" presStyleIdx="1" presStyleCnt="5"/>
      <dgm:spPr/>
      <dgm:t>
        <a:bodyPr/>
        <a:lstStyle/>
        <a:p>
          <a:endParaRPr lang="cs-CZ"/>
        </a:p>
      </dgm:t>
    </dgm:pt>
    <dgm:pt modelId="{C1CFB08A-2BDF-4107-A89F-F720EF987462}" type="pres">
      <dgm:prSet presAssocID="{613753B4-8A6E-447B-9D06-D11A86C35CC6}" presName="node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2E2B1B0-92DD-46A0-AA89-46FA085FEB8F}" type="pres">
      <dgm:prSet presAssocID="{613753B4-8A6E-447B-9D06-D11A86C35CC6}" presName="spNode" presStyleCnt="0"/>
      <dgm:spPr/>
    </dgm:pt>
    <dgm:pt modelId="{F2F12A36-3D93-451E-87AF-92AA012696B7}" type="pres">
      <dgm:prSet presAssocID="{71E16290-73DB-46D1-A46D-4B3FADCC028A}" presName="sibTrans" presStyleLbl="sibTrans1D1" presStyleIdx="2" presStyleCnt="5"/>
      <dgm:spPr/>
      <dgm:t>
        <a:bodyPr/>
        <a:lstStyle/>
        <a:p>
          <a:endParaRPr lang="cs-CZ"/>
        </a:p>
      </dgm:t>
    </dgm:pt>
    <dgm:pt modelId="{F48EEA76-E4B0-47FB-AE85-DDED440BA3FB}" type="pres">
      <dgm:prSet presAssocID="{30146E2B-64C4-4C3D-B257-DEB9EA0EE9B6}" presName="node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0122876-FA2E-4600-8D8B-40346F71C580}" type="pres">
      <dgm:prSet presAssocID="{30146E2B-64C4-4C3D-B257-DEB9EA0EE9B6}" presName="spNode" presStyleCnt="0"/>
      <dgm:spPr/>
    </dgm:pt>
    <dgm:pt modelId="{11ABAEA7-9918-4117-BF81-7AFEF685E639}" type="pres">
      <dgm:prSet presAssocID="{43695289-A57F-4EFB-91CD-44686222F060}" presName="sibTrans" presStyleLbl="sibTrans1D1" presStyleIdx="3" presStyleCnt="5"/>
      <dgm:spPr/>
      <dgm:t>
        <a:bodyPr/>
        <a:lstStyle/>
        <a:p>
          <a:endParaRPr lang="cs-CZ"/>
        </a:p>
      </dgm:t>
    </dgm:pt>
    <dgm:pt modelId="{FD2560C3-A2FF-4CC8-8410-49CBAF380023}" type="pres">
      <dgm:prSet presAssocID="{86272EC6-6CAA-4865-8339-44E76D70E9E9}" presName="node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0EEAE8A-B15C-43FA-ABFA-17B3DFBE14B7}" type="pres">
      <dgm:prSet presAssocID="{86272EC6-6CAA-4865-8339-44E76D70E9E9}" presName="spNode" presStyleCnt="0"/>
      <dgm:spPr/>
    </dgm:pt>
    <dgm:pt modelId="{07F308B9-D95E-4943-B580-340B12EDC59B}" type="pres">
      <dgm:prSet presAssocID="{E54C4373-11BB-4B08-A5CB-A2BA57BCF2D6}" presName="sibTrans" presStyleLbl="sibTrans1D1" presStyleIdx="4" presStyleCnt="5"/>
      <dgm:spPr/>
      <dgm:t>
        <a:bodyPr/>
        <a:lstStyle/>
        <a:p>
          <a:endParaRPr lang="cs-CZ"/>
        </a:p>
      </dgm:t>
    </dgm:pt>
  </dgm:ptLst>
  <dgm:cxnLst>
    <dgm:cxn modelId="{A9232D94-65E3-47C7-A3BA-FA2FC8A87613}" type="presOf" srcId="{86272EC6-6CAA-4865-8339-44E76D70E9E9}" destId="{FD2560C3-A2FF-4CC8-8410-49CBAF380023}" srcOrd="0" destOrd="0" presId="urn:microsoft.com/office/officeart/2005/8/layout/cycle5"/>
    <dgm:cxn modelId="{A7A8C1DD-A4CA-4110-90D5-CCCF336CE036}" type="presOf" srcId="{71E16290-73DB-46D1-A46D-4B3FADCC028A}" destId="{F2F12A36-3D93-451E-87AF-92AA012696B7}" srcOrd="0" destOrd="0" presId="urn:microsoft.com/office/officeart/2005/8/layout/cycle5"/>
    <dgm:cxn modelId="{1C5990FA-4438-4531-A773-E1176BF5F434}" type="presOf" srcId="{C42358AA-5762-43F7-A39C-09FFE4254DC3}" destId="{9E0E568F-5054-44C5-89A9-A8B94FC60EA6}" srcOrd="0" destOrd="0" presId="urn:microsoft.com/office/officeart/2005/8/layout/cycle5"/>
    <dgm:cxn modelId="{92CD7B9C-009C-4876-A1E6-98D37E8BEF23}" type="presOf" srcId="{30146E2B-64C4-4C3D-B257-DEB9EA0EE9B6}" destId="{F48EEA76-E4B0-47FB-AE85-DDED440BA3FB}" srcOrd="0" destOrd="0" presId="urn:microsoft.com/office/officeart/2005/8/layout/cycle5"/>
    <dgm:cxn modelId="{FDB12C07-A033-4523-8B8C-01CC20B2F8A4}" type="presOf" srcId="{41D6CF1B-0ECA-403A-88A2-B27D652A0A48}" destId="{F79498C2-63EB-42C4-BC65-7C3BA718AC41}" srcOrd="0" destOrd="0" presId="urn:microsoft.com/office/officeart/2005/8/layout/cycle5"/>
    <dgm:cxn modelId="{5FCBC1B8-FD6F-4945-97DD-7F6A7B0C99B4}" srcId="{C42358AA-5762-43F7-A39C-09FFE4254DC3}" destId="{5FDDAE4B-ED6C-4741-BF4E-D0B612E228E2}" srcOrd="0" destOrd="0" parTransId="{52B6A36A-0CE2-4789-9EC7-E03C3A83C695}" sibTransId="{FAC8E473-AACA-4786-96FF-A290B815E9A5}"/>
    <dgm:cxn modelId="{0710E42C-F979-4F2C-B062-91517CE833ED}" type="presOf" srcId="{47C266CB-3F8D-47FF-A1E4-A1B2A6F72605}" destId="{F7FE191D-71A2-4662-86AF-67B23EA68D82}" srcOrd="0" destOrd="0" presId="urn:microsoft.com/office/officeart/2005/8/layout/cycle5"/>
    <dgm:cxn modelId="{E4C078B6-C06D-4580-9867-FE2EA8821F1B}" type="presOf" srcId="{FAC8E473-AACA-4786-96FF-A290B815E9A5}" destId="{1930E387-9DB2-45F0-8347-4134DF8AF7F8}" srcOrd="0" destOrd="0" presId="urn:microsoft.com/office/officeart/2005/8/layout/cycle5"/>
    <dgm:cxn modelId="{5F15E427-84B7-4D96-A6E6-9A922A49593F}" srcId="{C42358AA-5762-43F7-A39C-09FFE4254DC3}" destId="{30146E2B-64C4-4C3D-B257-DEB9EA0EE9B6}" srcOrd="3" destOrd="0" parTransId="{00A334E1-33F8-432B-86B4-05F76CA2EA61}" sibTransId="{43695289-A57F-4EFB-91CD-44686222F060}"/>
    <dgm:cxn modelId="{915C580E-E059-4283-AAF3-17BE6C58AD89}" srcId="{C42358AA-5762-43F7-A39C-09FFE4254DC3}" destId="{41D6CF1B-0ECA-403A-88A2-B27D652A0A48}" srcOrd="1" destOrd="0" parTransId="{7AA8B381-889F-40D8-9259-54A2E3939BAD}" sibTransId="{47C266CB-3F8D-47FF-A1E4-A1B2A6F72605}"/>
    <dgm:cxn modelId="{9056AD71-50A9-42D8-B023-8ECC98AE73D7}" srcId="{C42358AA-5762-43F7-A39C-09FFE4254DC3}" destId="{613753B4-8A6E-447B-9D06-D11A86C35CC6}" srcOrd="2" destOrd="0" parTransId="{F7E52889-989A-4A9A-AEF7-36125038A288}" sibTransId="{71E16290-73DB-46D1-A46D-4B3FADCC028A}"/>
    <dgm:cxn modelId="{B3D0B9E2-7CF4-46CF-A0AE-3B7B21753EA4}" type="presOf" srcId="{613753B4-8A6E-447B-9D06-D11A86C35CC6}" destId="{C1CFB08A-2BDF-4107-A89F-F720EF987462}" srcOrd="0" destOrd="0" presId="urn:microsoft.com/office/officeart/2005/8/layout/cycle5"/>
    <dgm:cxn modelId="{45731807-9C9C-4A13-BECE-0494453820AA}" type="presOf" srcId="{E54C4373-11BB-4B08-A5CB-A2BA57BCF2D6}" destId="{07F308B9-D95E-4943-B580-340B12EDC59B}" srcOrd="0" destOrd="0" presId="urn:microsoft.com/office/officeart/2005/8/layout/cycle5"/>
    <dgm:cxn modelId="{9BF8F5E5-9B85-4AA0-9577-0573A4C4BC8C}" type="presOf" srcId="{5FDDAE4B-ED6C-4741-BF4E-D0B612E228E2}" destId="{A456E885-05EF-4E4A-8EDC-0960F5CBE976}" srcOrd="0" destOrd="0" presId="urn:microsoft.com/office/officeart/2005/8/layout/cycle5"/>
    <dgm:cxn modelId="{ACE6A74D-D436-42BC-8187-55EE14142F19}" type="presOf" srcId="{43695289-A57F-4EFB-91CD-44686222F060}" destId="{11ABAEA7-9918-4117-BF81-7AFEF685E639}" srcOrd="0" destOrd="0" presId="urn:microsoft.com/office/officeart/2005/8/layout/cycle5"/>
    <dgm:cxn modelId="{98FB44B8-5E1D-4192-AD77-90333C09DCFB}" srcId="{C42358AA-5762-43F7-A39C-09FFE4254DC3}" destId="{86272EC6-6CAA-4865-8339-44E76D70E9E9}" srcOrd="4" destOrd="0" parTransId="{1091AA00-E3AC-49C0-8D56-CE949B706085}" sibTransId="{E54C4373-11BB-4B08-A5CB-A2BA57BCF2D6}"/>
    <dgm:cxn modelId="{7943526F-0D96-467E-9ECB-BB5B0D282107}" type="presParOf" srcId="{9E0E568F-5054-44C5-89A9-A8B94FC60EA6}" destId="{A456E885-05EF-4E4A-8EDC-0960F5CBE976}" srcOrd="0" destOrd="0" presId="urn:microsoft.com/office/officeart/2005/8/layout/cycle5"/>
    <dgm:cxn modelId="{94FC0A65-5B92-4D38-AD55-67693574C019}" type="presParOf" srcId="{9E0E568F-5054-44C5-89A9-A8B94FC60EA6}" destId="{B44CE322-27E7-4EB1-A0C9-FC2EED66BAFC}" srcOrd="1" destOrd="0" presId="urn:microsoft.com/office/officeart/2005/8/layout/cycle5"/>
    <dgm:cxn modelId="{EB67A3D4-02C8-4330-AA79-9830C59A15CC}" type="presParOf" srcId="{9E0E568F-5054-44C5-89A9-A8B94FC60EA6}" destId="{1930E387-9DB2-45F0-8347-4134DF8AF7F8}" srcOrd="2" destOrd="0" presId="urn:microsoft.com/office/officeart/2005/8/layout/cycle5"/>
    <dgm:cxn modelId="{EC579BEB-C3F0-4D83-9FE2-1E81F80EC94E}" type="presParOf" srcId="{9E0E568F-5054-44C5-89A9-A8B94FC60EA6}" destId="{F79498C2-63EB-42C4-BC65-7C3BA718AC41}" srcOrd="3" destOrd="0" presId="urn:microsoft.com/office/officeart/2005/8/layout/cycle5"/>
    <dgm:cxn modelId="{5D9BDCF9-F708-4089-B791-1CF65A6591F2}" type="presParOf" srcId="{9E0E568F-5054-44C5-89A9-A8B94FC60EA6}" destId="{6B4FE58E-AADF-42C6-A8D0-9D0BE38D284E}" srcOrd="4" destOrd="0" presId="urn:microsoft.com/office/officeart/2005/8/layout/cycle5"/>
    <dgm:cxn modelId="{6835C9D5-3B1A-4761-AF01-FD618683D6B3}" type="presParOf" srcId="{9E0E568F-5054-44C5-89A9-A8B94FC60EA6}" destId="{F7FE191D-71A2-4662-86AF-67B23EA68D82}" srcOrd="5" destOrd="0" presId="urn:microsoft.com/office/officeart/2005/8/layout/cycle5"/>
    <dgm:cxn modelId="{40DBF4D9-8FD1-49F0-821F-34E7DC5B0754}" type="presParOf" srcId="{9E0E568F-5054-44C5-89A9-A8B94FC60EA6}" destId="{C1CFB08A-2BDF-4107-A89F-F720EF987462}" srcOrd="6" destOrd="0" presId="urn:microsoft.com/office/officeart/2005/8/layout/cycle5"/>
    <dgm:cxn modelId="{3D690D57-6C30-4141-ABFF-1ED9EB509BC7}" type="presParOf" srcId="{9E0E568F-5054-44C5-89A9-A8B94FC60EA6}" destId="{22E2B1B0-92DD-46A0-AA89-46FA085FEB8F}" srcOrd="7" destOrd="0" presId="urn:microsoft.com/office/officeart/2005/8/layout/cycle5"/>
    <dgm:cxn modelId="{49697F4C-D915-4FA6-B8D3-F9621C11BBCF}" type="presParOf" srcId="{9E0E568F-5054-44C5-89A9-A8B94FC60EA6}" destId="{F2F12A36-3D93-451E-87AF-92AA012696B7}" srcOrd="8" destOrd="0" presId="urn:microsoft.com/office/officeart/2005/8/layout/cycle5"/>
    <dgm:cxn modelId="{83D8320E-DC5E-4057-896C-CA09A74EB4E6}" type="presParOf" srcId="{9E0E568F-5054-44C5-89A9-A8B94FC60EA6}" destId="{F48EEA76-E4B0-47FB-AE85-DDED440BA3FB}" srcOrd="9" destOrd="0" presId="urn:microsoft.com/office/officeart/2005/8/layout/cycle5"/>
    <dgm:cxn modelId="{3E1480E0-56D3-4D4E-B5EF-A80F5CF06F06}" type="presParOf" srcId="{9E0E568F-5054-44C5-89A9-A8B94FC60EA6}" destId="{E0122876-FA2E-4600-8D8B-40346F71C580}" srcOrd="10" destOrd="0" presId="urn:microsoft.com/office/officeart/2005/8/layout/cycle5"/>
    <dgm:cxn modelId="{A842F8FB-F8FE-43F5-8318-2B6911F10C70}" type="presParOf" srcId="{9E0E568F-5054-44C5-89A9-A8B94FC60EA6}" destId="{11ABAEA7-9918-4117-BF81-7AFEF685E639}" srcOrd="11" destOrd="0" presId="urn:microsoft.com/office/officeart/2005/8/layout/cycle5"/>
    <dgm:cxn modelId="{90FB805C-8E3A-4B3C-A979-4B405D628334}" type="presParOf" srcId="{9E0E568F-5054-44C5-89A9-A8B94FC60EA6}" destId="{FD2560C3-A2FF-4CC8-8410-49CBAF380023}" srcOrd="12" destOrd="0" presId="urn:microsoft.com/office/officeart/2005/8/layout/cycle5"/>
    <dgm:cxn modelId="{A5BDF1B0-2960-4909-B7AD-29E081D25C1B}" type="presParOf" srcId="{9E0E568F-5054-44C5-89A9-A8B94FC60EA6}" destId="{80EEAE8A-B15C-43FA-ABFA-17B3DFBE14B7}" srcOrd="13" destOrd="0" presId="urn:microsoft.com/office/officeart/2005/8/layout/cycle5"/>
    <dgm:cxn modelId="{74152CF4-5C45-47AC-856D-519DBB2FBFD3}" type="presParOf" srcId="{9E0E568F-5054-44C5-89A9-A8B94FC60EA6}" destId="{07F308B9-D95E-4943-B580-340B12EDC59B}" srcOrd="14" destOrd="0" presId="urn:microsoft.com/office/officeart/2005/8/layout/cycle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C42358AA-5762-43F7-A39C-09FFE4254DC3}" type="doc">
      <dgm:prSet loTypeId="urn:microsoft.com/office/officeart/2005/8/layout/cycle5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5FDDAE4B-ED6C-4741-BF4E-D0B612E228E2}">
      <dgm:prSet phldrT="[Text]"/>
      <dgm:spPr>
        <a:noFill/>
        <a:ln>
          <a:solidFill>
            <a:schemeClr val="tx1"/>
          </a:solidFill>
        </a:ln>
      </dgm:spPr>
      <dgm:t>
        <a:bodyPr/>
        <a:lstStyle/>
        <a:p>
          <a:r>
            <a:rPr lang="cs-CZ" b="1" dirty="0" smtClean="0">
              <a:solidFill>
                <a:schemeClr val="tx1"/>
              </a:solidFill>
            </a:rPr>
            <a:t>7,6</a:t>
          </a:r>
          <a:endParaRPr lang="cs-CZ" b="1" dirty="0">
            <a:solidFill>
              <a:schemeClr val="tx1"/>
            </a:solidFill>
          </a:endParaRPr>
        </a:p>
      </dgm:t>
    </dgm:pt>
    <dgm:pt modelId="{52B6A36A-0CE2-4789-9EC7-E03C3A83C695}" type="parTrans" cxnId="{5FCBC1B8-FD6F-4945-97DD-7F6A7B0C99B4}">
      <dgm:prSet/>
      <dgm:spPr/>
      <dgm:t>
        <a:bodyPr/>
        <a:lstStyle/>
        <a:p>
          <a:endParaRPr lang="cs-CZ"/>
        </a:p>
      </dgm:t>
    </dgm:pt>
    <dgm:pt modelId="{FAC8E473-AACA-4786-96FF-A290B815E9A5}" type="sibTrans" cxnId="{5FCBC1B8-FD6F-4945-97DD-7F6A7B0C99B4}">
      <dgm:prSet/>
      <dgm:spPr/>
      <dgm:t>
        <a:bodyPr/>
        <a:lstStyle/>
        <a:p>
          <a:endParaRPr lang="cs-CZ"/>
        </a:p>
      </dgm:t>
    </dgm:pt>
    <dgm:pt modelId="{613753B4-8A6E-447B-9D06-D11A86C35CC6}">
      <dgm:prSet phldrT="[Text]"/>
      <dgm:spPr>
        <a:noFill/>
        <a:ln>
          <a:solidFill>
            <a:schemeClr val="tx1"/>
          </a:solidFill>
        </a:ln>
      </dgm:spPr>
      <dgm:t>
        <a:bodyPr/>
        <a:lstStyle/>
        <a:p>
          <a:endParaRPr lang="cs-CZ" b="1" dirty="0"/>
        </a:p>
      </dgm:t>
    </dgm:pt>
    <dgm:pt modelId="{F7E52889-989A-4A9A-AEF7-36125038A288}" type="parTrans" cxnId="{9056AD71-50A9-42D8-B023-8ECC98AE73D7}">
      <dgm:prSet/>
      <dgm:spPr/>
      <dgm:t>
        <a:bodyPr/>
        <a:lstStyle/>
        <a:p>
          <a:endParaRPr lang="cs-CZ"/>
        </a:p>
      </dgm:t>
    </dgm:pt>
    <dgm:pt modelId="{71E16290-73DB-46D1-A46D-4B3FADCC028A}" type="sibTrans" cxnId="{9056AD71-50A9-42D8-B023-8ECC98AE73D7}">
      <dgm:prSet/>
      <dgm:spPr/>
      <dgm:t>
        <a:bodyPr/>
        <a:lstStyle/>
        <a:p>
          <a:endParaRPr lang="cs-CZ"/>
        </a:p>
      </dgm:t>
    </dgm:pt>
    <dgm:pt modelId="{30146E2B-64C4-4C3D-B257-DEB9EA0EE9B6}">
      <dgm:prSet phldrT="[Text]"/>
      <dgm:spPr>
        <a:noFill/>
        <a:ln>
          <a:solidFill>
            <a:schemeClr val="tx1"/>
          </a:solidFill>
        </a:ln>
      </dgm:spPr>
      <dgm:t>
        <a:bodyPr/>
        <a:lstStyle/>
        <a:p>
          <a:endParaRPr lang="cs-CZ" b="1" dirty="0"/>
        </a:p>
      </dgm:t>
    </dgm:pt>
    <dgm:pt modelId="{00A334E1-33F8-432B-86B4-05F76CA2EA61}" type="parTrans" cxnId="{5F15E427-84B7-4D96-A6E6-9A922A49593F}">
      <dgm:prSet/>
      <dgm:spPr/>
      <dgm:t>
        <a:bodyPr/>
        <a:lstStyle/>
        <a:p>
          <a:endParaRPr lang="cs-CZ"/>
        </a:p>
      </dgm:t>
    </dgm:pt>
    <dgm:pt modelId="{43695289-A57F-4EFB-91CD-44686222F060}" type="sibTrans" cxnId="{5F15E427-84B7-4D96-A6E6-9A922A49593F}">
      <dgm:prSet/>
      <dgm:spPr/>
      <dgm:t>
        <a:bodyPr/>
        <a:lstStyle/>
        <a:p>
          <a:endParaRPr lang="cs-CZ"/>
        </a:p>
      </dgm:t>
    </dgm:pt>
    <dgm:pt modelId="{86272EC6-6CAA-4865-8339-44E76D70E9E9}">
      <dgm:prSet phldrT="[Text]"/>
      <dgm:spPr>
        <a:noFill/>
        <a:ln>
          <a:solidFill>
            <a:schemeClr val="tx1"/>
          </a:solidFill>
        </a:ln>
      </dgm:spPr>
      <dgm:t>
        <a:bodyPr/>
        <a:lstStyle/>
        <a:p>
          <a:endParaRPr lang="cs-CZ" b="1" dirty="0"/>
        </a:p>
      </dgm:t>
    </dgm:pt>
    <dgm:pt modelId="{1091AA00-E3AC-49C0-8D56-CE949B706085}" type="parTrans" cxnId="{98FB44B8-5E1D-4192-AD77-90333C09DCFB}">
      <dgm:prSet/>
      <dgm:spPr/>
      <dgm:t>
        <a:bodyPr/>
        <a:lstStyle/>
        <a:p>
          <a:endParaRPr lang="cs-CZ"/>
        </a:p>
      </dgm:t>
    </dgm:pt>
    <dgm:pt modelId="{E54C4373-11BB-4B08-A5CB-A2BA57BCF2D6}" type="sibTrans" cxnId="{98FB44B8-5E1D-4192-AD77-90333C09DCFB}">
      <dgm:prSet/>
      <dgm:spPr/>
      <dgm:t>
        <a:bodyPr/>
        <a:lstStyle/>
        <a:p>
          <a:endParaRPr lang="cs-CZ"/>
        </a:p>
      </dgm:t>
    </dgm:pt>
    <dgm:pt modelId="{41D6CF1B-0ECA-403A-88A2-B27D652A0A48}">
      <dgm:prSet phldrT="[Text]"/>
      <dgm:spPr>
        <a:noFill/>
        <a:ln>
          <a:solidFill>
            <a:schemeClr val="tx1"/>
          </a:solidFill>
        </a:ln>
      </dgm:spPr>
      <dgm:t>
        <a:bodyPr/>
        <a:lstStyle/>
        <a:p>
          <a:endParaRPr lang="cs-CZ" b="1" dirty="0"/>
        </a:p>
      </dgm:t>
    </dgm:pt>
    <dgm:pt modelId="{47C266CB-3F8D-47FF-A1E4-A1B2A6F72605}" type="sibTrans" cxnId="{915C580E-E059-4283-AAF3-17BE6C58AD89}">
      <dgm:prSet/>
      <dgm:spPr/>
      <dgm:t>
        <a:bodyPr/>
        <a:lstStyle/>
        <a:p>
          <a:endParaRPr lang="cs-CZ"/>
        </a:p>
      </dgm:t>
    </dgm:pt>
    <dgm:pt modelId="{7AA8B381-889F-40D8-9259-54A2E3939BAD}" type="parTrans" cxnId="{915C580E-E059-4283-AAF3-17BE6C58AD89}">
      <dgm:prSet/>
      <dgm:spPr/>
      <dgm:t>
        <a:bodyPr/>
        <a:lstStyle/>
        <a:p>
          <a:endParaRPr lang="cs-CZ"/>
        </a:p>
      </dgm:t>
    </dgm:pt>
    <dgm:pt modelId="{9E0E568F-5054-44C5-89A9-A8B94FC60EA6}" type="pres">
      <dgm:prSet presAssocID="{C42358AA-5762-43F7-A39C-09FFE4254DC3}" presName="cycle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A456E885-05EF-4E4A-8EDC-0960F5CBE976}" type="pres">
      <dgm:prSet presAssocID="{5FDDAE4B-ED6C-4741-BF4E-D0B612E228E2}" presName="node" presStyleLbl="node1" presStyleIdx="0" presStyleCnt="5" custRadScaleRad="101526" custRadScaleInc="98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44CE322-27E7-4EB1-A0C9-FC2EED66BAFC}" type="pres">
      <dgm:prSet presAssocID="{5FDDAE4B-ED6C-4741-BF4E-D0B612E228E2}" presName="spNode" presStyleCnt="0"/>
      <dgm:spPr/>
    </dgm:pt>
    <dgm:pt modelId="{1930E387-9DB2-45F0-8347-4134DF8AF7F8}" type="pres">
      <dgm:prSet presAssocID="{FAC8E473-AACA-4786-96FF-A290B815E9A5}" presName="sibTrans" presStyleLbl="sibTrans1D1" presStyleIdx="0" presStyleCnt="5"/>
      <dgm:spPr/>
      <dgm:t>
        <a:bodyPr/>
        <a:lstStyle/>
        <a:p>
          <a:endParaRPr lang="cs-CZ"/>
        </a:p>
      </dgm:t>
    </dgm:pt>
    <dgm:pt modelId="{F79498C2-63EB-42C4-BC65-7C3BA718AC41}" type="pres">
      <dgm:prSet presAssocID="{41D6CF1B-0ECA-403A-88A2-B27D652A0A48}" presName="node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4FE58E-AADF-42C6-A8D0-9D0BE38D284E}" type="pres">
      <dgm:prSet presAssocID="{41D6CF1B-0ECA-403A-88A2-B27D652A0A48}" presName="spNode" presStyleCnt="0"/>
      <dgm:spPr/>
    </dgm:pt>
    <dgm:pt modelId="{F7FE191D-71A2-4662-86AF-67B23EA68D82}" type="pres">
      <dgm:prSet presAssocID="{47C266CB-3F8D-47FF-A1E4-A1B2A6F72605}" presName="sibTrans" presStyleLbl="sibTrans1D1" presStyleIdx="1" presStyleCnt="5"/>
      <dgm:spPr/>
      <dgm:t>
        <a:bodyPr/>
        <a:lstStyle/>
        <a:p>
          <a:endParaRPr lang="cs-CZ"/>
        </a:p>
      </dgm:t>
    </dgm:pt>
    <dgm:pt modelId="{C1CFB08A-2BDF-4107-A89F-F720EF987462}" type="pres">
      <dgm:prSet presAssocID="{613753B4-8A6E-447B-9D06-D11A86C35CC6}" presName="node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2E2B1B0-92DD-46A0-AA89-46FA085FEB8F}" type="pres">
      <dgm:prSet presAssocID="{613753B4-8A6E-447B-9D06-D11A86C35CC6}" presName="spNode" presStyleCnt="0"/>
      <dgm:spPr/>
    </dgm:pt>
    <dgm:pt modelId="{F2F12A36-3D93-451E-87AF-92AA012696B7}" type="pres">
      <dgm:prSet presAssocID="{71E16290-73DB-46D1-A46D-4B3FADCC028A}" presName="sibTrans" presStyleLbl="sibTrans1D1" presStyleIdx="2" presStyleCnt="5"/>
      <dgm:spPr/>
      <dgm:t>
        <a:bodyPr/>
        <a:lstStyle/>
        <a:p>
          <a:endParaRPr lang="cs-CZ"/>
        </a:p>
      </dgm:t>
    </dgm:pt>
    <dgm:pt modelId="{F48EEA76-E4B0-47FB-AE85-DDED440BA3FB}" type="pres">
      <dgm:prSet presAssocID="{30146E2B-64C4-4C3D-B257-DEB9EA0EE9B6}" presName="node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0122876-FA2E-4600-8D8B-40346F71C580}" type="pres">
      <dgm:prSet presAssocID="{30146E2B-64C4-4C3D-B257-DEB9EA0EE9B6}" presName="spNode" presStyleCnt="0"/>
      <dgm:spPr/>
    </dgm:pt>
    <dgm:pt modelId="{11ABAEA7-9918-4117-BF81-7AFEF685E639}" type="pres">
      <dgm:prSet presAssocID="{43695289-A57F-4EFB-91CD-44686222F060}" presName="sibTrans" presStyleLbl="sibTrans1D1" presStyleIdx="3" presStyleCnt="5"/>
      <dgm:spPr/>
      <dgm:t>
        <a:bodyPr/>
        <a:lstStyle/>
        <a:p>
          <a:endParaRPr lang="cs-CZ"/>
        </a:p>
      </dgm:t>
    </dgm:pt>
    <dgm:pt modelId="{FD2560C3-A2FF-4CC8-8410-49CBAF380023}" type="pres">
      <dgm:prSet presAssocID="{86272EC6-6CAA-4865-8339-44E76D70E9E9}" presName="node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0EEAE8A-B15C-43FA-ABFA-17B3DFBE14B7}" type="pres">
      <dgm:prSet presAssocID="{86272EC6-6CAA-4865-8339-44E76D70E9E9}" presName="spNode" presStyleCnt="0"/>
      <dgm:spPr/>
    </dgm:pt>
    <dgm:pt modelId="{07F308B9-D95E-4943-B580-340B12EDC59B}" type="pres">
      <dgm:prSet presAssocID="{E54C4373-11BB-4B08-A5CB-A2BA57BCF2D6}" presName="sibTrans" presStyleLbl="sibTrans1D1" presStyleIdx="4" presStyleCnt="5"/>
      <dgm:spPr/>
      <dgm:t>
        <a:bodyPr/>
        <a:lstStyle/>
        <a:p>
          <a:endParaRPr lang="cs-CZ"/>
        </a:p>
      </dgm:t>
    </dgm:pt>
  </dgm:ptLst>
  <dgm:cxnLst>
    <dgm:cxn modelId="{B1308095-7249-41B1-93EC-3A107256902B}" type="presOf" srcId="{C42358AA-5762-43F7-A39C-09FFE4254DC3}" destId="{9E0E568F-5054-44C5-89A9-A8B94FC60EA6}" srcOrd="0" destOrd="0" presId="urn:microsoft.com/office/officeart/2005/8/layout/cycle5"/>
    <dgm:cxn modelId="{C7821C3D-F58A-4064-8CD0-FE366B96CD87}" type="presOf" srcId="{43695289-A57F-4EFB-91CD-44686222F060}" destId="{11ABAEA7-9918-4117-BF81-7AFEF685E639}" srcOrd="0" destOrd="0" presId="urn:microsoft.com/office/officeart/2005/8/layout/cycle5"/>
    <dgm:cxn modelId="{98FB44B8-5E1D-4192-AD77-90333C09DCFB}" srcId="{C42358AA-5762-43F7-A39C-09FFE4254DC3}" destId="{86272EC6-6CAA-4865-8339-44E76D70E9E9}" srcOrd="4" destOrd="0" parTransId="{1091AA00-E3AC-49C0-8D56-CE949B706085}" sibTransId="{E54C4373-11BB-4B08-A5CB-A2BA57BCF2D6}"/>
    <dgm:cxn modelId="{CA598724-7930-4C70-8A5E-5B5B86647EA9}" type="presOf" srcId="{47C266CB-3F8D-47FF-A1E4-A1B2A6F72605}" destId="{F7FE191D-71A2-4662-86AF-67B23EA68D82}" srcOrd="0" destOrd="0" presId="urn:microsoft.com/office/officeart/2005/8/layout/cycle5"/>
    <dgm:cxn modelId="{50B31720-732E-48FC-A84B-9B7D61E330AE}" type="presOf" srcId="{30146E2B-64C4-4C3D-B257-DEB9EA0EE9B6}" destId="{F48EEA76-E4B0-47FB-AE85-DDED440BA3FB}" srcOrd="0" destOrd="0" presId="urn:microsoft.com/office/officeart/2005/8/layout/cycle5"/>
    <dgm:cxn modelId="{5FCBC1B8-FD6F-4945-97DD-7F6A7B0C99B4}" srcId="{C42358AA-5762-43F7-A39C-09FFE4254DC3}" destId="{5FDDAE4B-ED6C-4741-BF4E-D0B612E228E2}" srcOrd="0" destOrd="0" parTransId="{52B6A36A-0CE2-4789-9EC7-E03C3A83C695}" sibTransId="{FAC8E473-AACA-4786-96FF-A290B815E9A5}"/>
    <dgm:cxn modelId="{651E8CD9-7DCF-4A2E-A616-7E176B1552D5}" type="presOf" srcId="{86272EC6-6CAA-4865-8339-44E76D70E9E9}" destId="{FD2560C3-A2FF-4CC8-8410-49CBAF380023}" srcOrd="0" destOrd="0" presId="urn:microsoft.com/office/officeart/2005/8/layout/cycle5"/>
    <dgm:cxn modelId="{5F15E427-84B7-4D96-A6E6-9A922A49593F}" srcId="{C42358AA-5762-43F7-A39C-09FFE4254DC3}" destId="{30146E2B-64C4-4C3D-B257-DEB9EA0EE9B6}" srcOrd="3" destOrd="0" parTransId="{00A334E1-33F8-432B-86B4-05F76CA2EA61}" sibTransId="{43695289-A57F-4EFB-91CD-44686222F060}"/>
    <dgm:cxn modelId="{D26D9747-050E-4A02-B235-9D7C1D95FA72}" type="presOf" srcId="{41D6CF1B-0ECA-403A-88A2-B27D652A0A48}" destId="{F79498C2-63EB-42C4-BC65-7C3BA718AC41}" srcOrd="0" destOrd="0" presId="urn:microsoft.com/office/officeart/2005/8/layout/cycle5"/>
    <dgm:cxn modelId="{8322CF99-572C-41B2-B415-71D476CF88C6}" type="presOf" srcId="{E54C4373-11BB-4B08-A5CB-A2BA57BCF2D6}" destId="{07F308B9-D95E-4943-B580-340B12EDC59B}" srcOrd="0" destOrd="0" presId="urn:microsoft.com/office/officeart/2005/8/layout/cycle5"/>
    <dgm:cxn modelId="{94E8411F-B728-4342-B6AB-A2B9C09ED4A7}" type="presOf" srcId="{71E16290-73DB-46D1-A46D-4B3FADCC028A}" destId="{F2F12A36-3D93-451E-87AF-92AA012696B7}" srcOrd="0" destOrd="0" presId="urn:microsoft.com/office/officeart/2005/8/layout/cycle5"/>
    <dgm:cxn modelId="{9056AD71-50A9-42D8-B023-8ECC98AE73D7}" srcId="{C42358AA-5762-43F7-A39C-09FFE4254DC3}" destId="{613753B4-8A6E-447B-9D06-D11A86C35CC6}" srcOrd="2" destOrd="0" parTransId="{F7E52889-989A-4A9A-AEF7-36125038A288}" sibTransId="{71E16290-73DB-46D1-A46D-4B3FADCC028A}"/>
    <dgm:cxn modelId="{FCF94826-88FE-4C13-9451-1DE6EBDD5C8D}" type="presOf" srcId="{FAC8E473-AACA-4786-96FF-A290B815E9A5}" destId="{1930E387-9DB2-45F0-8347-4134DF8AF7F8}" srcOrd="0" destOrd="0" presId="urn:microsoft.com/office/officeart/2005/8/layout/cycle5"/>
    <dgm:cxn modelId="{915C580E-E059-4283-AAF3-17BE6C58AD89}" srcId="{C42358AA-5762-43F7-A39C-09FFE4254DC3}" destId="{41D6CF1B-0ECA-403A-88A2-B27D652A0A48}" srcOrd="1" destOrd="0" parTransId="{7AA8B381-889F-40D8-9259-54A2E3939BAD}" sibTransId="{47C266CB-3F8D-47FF-A1E4-A1B2A6F72605}"/>
    <dgm:cxn modelId="{DA0C52DC-D08B-43D9-84F9-0C4D68AE3407}" type="presOf" srcId="{5FDDAE4B-ED6C-4741-BF4E-D0B612E228E2}" destId="{A456E885-05EF-4E4A-8EDC-0960F5CBE976}" srcOrd="0" destOrd="0" presId="urn:microsoft.com/office/officeart/2005/8/layout/cycle5"/>
    <dgm:cxn modelId="{6C619580-9F27-4C0E-9F56-3D6B2040F298}" type="presOf" srcId="{613753B4-8A6E-447B-9D06-D11A86C35CC6}" destId="{C1CFB08A-2BDF-4107-A89F-F720EF987462}" srcOrd="0" destOrd="0" presId="urn:microsoft.com/office/officeart/2005/8/layout/cycle5"/>
    <dgm:cxn modelId="{433389E0-5C24-457F-80E7-352872A67E3B}" type="presParOf" srcId="{9E0E568F-5054-44C5-89A9-A8B94FC60EA6}" destId="{A456E885-05EF-4E4A-8EDC-0960F5CBE976}" srcOrd="0" destOrd="0" presId="urn:microsoft.com/office/officeart/2005/8/layout/cycle5"/>
    <dgm:cxn modelId="{E244E6D3-FACC-4689-B505-805B0ED83648}" type="presParOf" srcId="{9E0E568F-5054-44C5-89A9-A8B94FC60EA6}" destId="{B44CE322-27E7-4EB1-A0C9-FC2EED66BAFC}" srcOrd="1" destOrd="0" presId="urn:microsoft.com/office/officeart/2005/8/layout/cycle5"/>
    <dgm:cxn modelId="{9947488C-B44D-422D-A91E-9CA9EC33AFAD}" type="presParOf" srcId="{9E0E568F-5054-44C5-89A9-A8B94FC60EA6}" destId="{1930E387-9DB2-45F0-8347-4134DF8AF7F8}" srcOrd="2" destOrd="0" presId="urn:microsoft.com/office/officeart/2005/8/layout/cycle5"/>
    <dgm:cxn modelId="{7A1916A2-E137-4AF9-A73B-D452993FA141}" type="presParOf" srcId="{9E0E568F-5054-44C5-89A9-A8B94FC60EA6}" destId="{F79498C2-63EB-42C4-BC65-7C3BA718AC41}" srcOrd="3" destOrd="0" presId="urn:microsoft.com/office/officeart/2005/8/layout/cycle5"/>
    <dgm:cxn modelId="{B18887E8-C6C7-4F7D-9DA2-A320C47A0968}" type="presParOf" srcId="{9E0E568F-5054-44C5-89A9-A8B94FC60EA6}" destId="{6B4FE58E-AADF-42C6-A8D0-9D0BE38D284E}" srcOrd="4" destOrd="0" presId="urn:microsoft.com/office/officeart/2005/8/layout/cycle5"/>
    <dgm:cxn modelId="{349909A0-60E7-49AE-AF94-D2B685816C4C}" type="presParOf" srcId="{9E0E568F-5054-44C5-89A9-A8B94FC60EA6}" destId="{F7FE191D-71A2-4662-86AF-67B23EA68D82}" srcOrd="5" destOrd="0" presId="urn:microsoft.com/office/officeart/2005/8/layout/cycle5"/>
    <dgm:cxn modelId="{EAF17C96-1EAA-4CDF-84ED-5C5B9AB23214}" type="presParOf" srcId="{9E0E568F-5054-44C5-89A9-A8B94FC60EA6}" destId="{C1CFB08A-2BDF-4107-A89F-F720EF987462}" srcOrd="6" destOrd="0" presId="urn:microsoft.com/office/officeart/2005/8/layout/cycle5"/>
    <dgm:cxn modelId="{DEDB92A3-0E20-4AF4-AA90-60E44A514B43}" type="presParOf" srcId="{9E0E568F-5054-44C5-89A9-A8B94FC60EA6}" destId="{22E2B1B0-92DD-46A0-AA89-46FA085FEB8F}" srcOrd="7" destOrd="0" presId="urn:microsoft.com/office/officeart/2005/8/layout/cycle5"/>
    <dgm:cxn modelId="{EBC8300E-5973-43F4-9357-6A44D0607CB1}" type="presParOf" srcId="{9E0E568F-5054-44C5-89A9-A8B94FC60EA6}" destId="{F2F12A36-3D93-451E-87AF-92AA012696B7}" srcOrd="8" destOrd="0" presId="urn:microsoft.com/office/officeart/2005/8/layout/cycle5"/>
    <dgm:cxn modelId="{7CDFC772-9691-4376-80FB-8443CC49C6A4}" type="presParOf" srcId="{9E0E568F-5054-44C5-89A9-A8B94FC60EA6}" destId="{F48EEA76-E4B0-47FB-AE85-DDED440BA3FB}" srcOrd="9" destOrd="0" presId="urn:microsoft.com/office/officeart/2005/8/layout/cycle5"/>
    <dgm:cxn modelId="{E84B4D77-A60E-47B2-A738-D46C8B8896A2}" type="presParOf" srcId="{9E0E568F-5054-44C5-89A9-A8B94FC60EA6}" destId="{E0122876-FA2E-4600-8D8B-40346F71C580}" srcOrd="10" destOrd="0" presId="urn:microsoft.com/office/officeart/2005/8/layout/cycle5"/>
    <dgm:cxn modelId="{6326D7FF-4816-42C2-A045-1FD128549F11}" type="presParOf" srcId="{9E0E568F-5054-44C5-89A9-A8B94FC60EA6}" destId="{11ABAEA7-9918-4117-BF81-7AFEF685E639}" srcOrd="11" destOrd="0" presId="urn:microsoft.com/office/officeart/2005/8/layout/cycle5"/>
    <dgm:cxn modelId="{D99392AF-9D9C-4A5B-9A96-952A5660EFAB}" type="presParOf" srcId="{9E0E568F-5054-44C5-89A9-A8B94FC60EA6}" destId="{FD2560C3-A2FF-4CC8-8410-49CBAF380023}" srcOrd="12" destOrd="0" presId="urn:microsoft.com/office/officeart/2005/8/layout/cycle5"/>
    <dgm:cxn modelId="{5915B4D8-118A-4262-9471-4AFCF20ED479}" type="presParOf" srcId="{9E0E568F-5054-44C5-89A9-A8B94FC60EA6}" destId="{80EEAE8A-B15C-43FA-ABFA-17B3DFBE14B7}" srcOrd="13" destOrd="0" presId="urn:microsoft.com/office/officeart/2005/8/layout/cycle5"/>
    <dgm:cxn modelId="{05F9B4BE-4BB0-401E-A025-D6E942189C0C}" type="presParOf" srcId="{9E0E568F-5054-44C5-89A9-A8B94FC60EA6}" destId="{07F308B9-D95E-4943-B580-340B12EDC59B}" srcOrd="14" destOrd="0" presId="urn:microsoft.com/office/officeart/2005/8/layout/cycle5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C42358AA-5762-43F7-A39C-09FFE4254DC3}" type="doc">
      <dgm:prSet loTypeId="urn:microsoft.com/office/officeart/2005/8/layout/cycle5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5FDDAE4B-ED6C-4741-BF4E-D0B612E228E2}">
      <dgm:prSet phldrT="[Text]"/>
      <dgm:spPr>
        <a:solidFill>
          <a:srgbClr val="FFC000"/>
        </a:solidFill>
        <a:ln>
          <a:solidFill>
            <a:srgbClr val="FFFF00"/>
          </a:solidFill>
        </a:ln>
      </dgm:spPr>
      <dgm:t>
        <a:bodyPr/>
        <a:lstStyle/>
        <a:p>
          <a:r>
            <a:rPr lang="cs-CZ" b="1" dirty="0" smtClean="0">
              <a:solidFill>
                <a:schemeClr val="tx1"/>
              </a:solidFill>
            </a:rPr>
            <a:t>0,9</a:t>
          </a:r>
          <a:endParaRPr lang="cs-CZ" b="1" dirty="0">
            <a:solidFill>
              <a:schemeClr val="tx1"/>
            </a:solidFill>
          </a:endParaRPr>
        </a:p>
      </dgm:t>
    </dgm:pt>
    <dgm:pt modelId="{52B6A36A-0CE2-4789-9EC7-E03C3A83C695}" type="parTrans" cxnId="{5FCBC1B8-FD6F-4945-97DD-7F6A7B0C99B4}">
      <dgm:prSet/>
      <dgm:spPr/>
      <dgm:t>
        <a:bodyPr/>
        <a:lstStyle/>
        <a:p>
          <a:endParaRPr lang="cs-CZ"/>
        </a:p>
      </dgm:t>
    </dgm:pt>
    <dgm:pt modelId="{FAC8E473-AACA-4786-96FF-A290B815E9A5}" type="sibTrans" cxnId="{5FCBC1B8-FD6F-4945-97DD-7F6A7B0C99B4}">
      <dgm:prSet/>
      <dgm:spPr/>
      <dgm:t>
        <a:bodyPr/>
        <a:lstStyle/>
        <a:p>
          <a:endParaRPr lang="cs-CZ"/>
        </a:p>
      </dgm:t>
    </dgm:pt>
    <dgm:pt modelId="{41D6CF1B-0ECA-403A-88A2-B27D652A0A48}">
      <dgm:prSet phldrT="[Text]"/>
      <dgm:spPr>
        <a:solidFill>
          <a:srgbClr val="FFC000"/>
        </a:solidFill>
        <a:ln>
          <a:solidFill>
            <a:srgbClr val="FFFF00"/>
          </a:solidFill>
        </a:ln>
      </dgm:spPr>
      <dgm:t>
        <a:bodyPr/>
        <a:lstStyle/>
        <a:p>
          <a:endParaRPr lang="cs-CZ" b="1" dirty="0">
            <a:solidFill>
              <a:schemeClr val="tx1"/>
            </a:solidFill>
          </a:endParaRPr>
        </a:p>
      </dgm:t>
    </dgm:pt>
    <dgm:pt modelId="{7AA8B381-889F-40D8-9259-54A2E3939BAD}" type="parTrans" cxnId="{915C580E-E059-4283-AAF3-17BE6C58AD89}">
      <dgm:prSet/>
      <dgm:spPr/>
      <dgm:t>
        <a:bodyPr/>
        <a:lstStyle/>
        <a:p>
          <a:endParaRPr lang="cs-CZ"/>
        </a:p>
      </dgm:t>
    </dgm:pt>
    <dgm:pt modelId="{47C266CB-3F8D-47FF-A1E4-A1B2A6F72605}" type="sibTrans" cxnId="{915C580E-E059-4283-AAF3-17BE6C58AD89}">
      <dgm:prSet/>
      <dgm:spPr/>
      <dgm:t>
        <a:bodyPr/>
        <a:lstStyle/>
        <a:p>
          <a:endParaRPr lang="cs-CZ"/>
        </a:p>
      </dgm:t>
    </dgm:pt>
    <dgm:pt modelId="{613753B4-8A6E-447B-9D06-D11A86C35CC6}">
      <dgm:prSet phldrT="[Text]"/>
      <dgm:spPr>
        <a:solidFill>
          <a:srgbClr val="FFC000"/>
        </a:solidFill>
        <a:ln>
          <a:solidFill>
            <a:srgbClr val="FFFF00"/>
          </a:solidFill>
        </a:ln>
      </dgm:spPr>
      <dgm:t>
        <a:bodyPr/>
        <a:lstStyle/>
        <a:p>
          <a:endParaRPr lang="cs-CZ" b="1" dirty="0">
            <a:solidFill>
              <a:schemeClr val="tx1"/>
            </a:solidFill>
          </a:endParaRPr>
        </a:p>
      </dgm:t>
    </dgm:pt>
    <dgm:pt modelId="{F7E52889-989A-4A9A-AEF7-36125038A288}" type="parTrans" cxnId="{9056AD71-50A9-42D8-B023-8ECC98AE73D7}">
      <dgm:prSet/>
      <dgm:spPr/>
      <dgm:t>
        <a:bodyPr/>
        <a:lstStyle/>
        <a:p>
          <a:endParaRPr lang="cs-CZ"/>
        </a:p>
      </dgm:t>
    </dgm:pt>
    <dgm:pt modelId="{71E16290-73DB-46D1-A46D-4B3FADCC028A}" type="sibTrans" cxnId="{9056AD71-50A9-42D8-B023-8ECC98AE73D7}">
      <dgm:prSet/>
      <dgm:spPr/>
      <dgm:t>
        <a:bodyPr/>
        <a:lstStyle/>
        <a:p>
          <a:endParaRPr lang="cs-CZ"/>
        </a:p>
      </dgm:t>
    </dgm:pt>
    <dgm:pt modelId="{30146E2B-64C4-4C3D-B257-DEB9EA0EE9B6}">
      <dgm:prSet phldrT="[Text]"/>
      <dgm:spPr>
        <a:solidFill>
          <a:srgbClr val="FFC000"/>
        </a:solidFill>
        <a:ln>
          <a:solidFill>
            <a:srgbClr val="FFFF00"/>
          </a:solidFill>
        </a:ln>
      </dgm:spPr>
      <dgm:t>
        <a:bodyPr/>
        <a:lstStyle/>
        <a:p>
          <a:endParaRPr lang="cs-CZ" b="1" dirty="0">
            <a:solidFill>
              <a:schemeClr val="tx1"/>
            </a:solidFill>
          </a:endParaRPr>
        </a:p>
      </dgm:t>
    </dgm:pt>
    <dgm:pt modelId="{00A334E1-33F8-432B-86B4-05F76CA2EA61}" type="parTrans" cxnId="{5F15E427-84B7-4D96-A6E6-9A922A49593F}">
      <dgm:prSet/>
      <dgm:spPr/>
      <dgm:t>
        <a:bodyPr/>
        <a:lstStyle/>
        <a:p>
          <a:endParaRPr lang="cs-CZ"/>
        </a:p>
      </dgm:t>
    </dgm:pt>
    <dgm:pt modelId="{43695289-A57F-4EFB-91CD-44686222F060}" type="sibTrans" cxnId="{5F15E427-84B7-4D96-A6E6-9A922A49593F}">
      <dgm:prSet/>
      <dgm:spPr/>
      <dgm:t>
        <a:bodyPr/>
        <a:lstStyle/>
        <a:p>
          <a:endParaRPr lang="cs-CZ"/>
        </a:p>
      </dgm:t>
    </dgm:pt>
    <dgm:pt modelId="{86272EC6-6CAA-4865-8339-44E76D70E9E9}">
      <dgm:prSet phldrT="[Text]"/>
      <dgm:spPr>
        <a:solidFill>
          <a:srgbClr val="FFC000"/>
        </a:solidFill>
        <a:ln>
          <a:solidFill>
            <a:srgbClr val="FFFF00"/>
          </a:solidFill>
        </a:ln>
      </dgm:spPr>
      <dgm:t>
        <a:bodyPr/>
        <a:lstStyle/>
        <a:p>
          <a:endParaRPr lang="cs-CZ" b="1" dirty="0">
            <a:solidFill>
              <a:schemeClr val="tx1"/>
            </a:solidFill>
          </a:endParaRPr>
        </a:p>
      </dgm:t>
    </dgm:pt>
    <dgm:pt modelId="{1091AA00-E3AC-49C0-8D56-CE949B706085}" type="parTrans" cxnId="{98FB44B8-5E1D-4192-AD77-90333C09DCFB}">
      <dgm:prSet/>
      <dgm:spPr/>
      <dgm:t>
        <a:bodyPr/>
        <a:lstStyle/>
        <a:p>
          <a:endParaRPr lang="cs-CZ"/>
        </a:p>
      </dgm:t>
    </dgm:pt>
    <dgm:pt modelId="{E54C4373-11BB-4B08-A5CB-A2BA57BCF2D6}" type="sibTrans" cxnId="{98FB44B8-5E1D-4192-AD77-90333C09DCFB}">
      <dgm:prSet/>
      <dgm:spPr/>
      <dgm:t>
        <a:bodyPr/>
        <a:lstStyle/>
        <a:p>
          <a:endParaRPr lang="cs-CZ"/>
        </a:p>
      </dgm:t>
    </dgm:pt>
    <dgm:pt modelId="{9E0E568F-5054-44C5-89A9-A8B94FC60EA6}" type="pres">
      <dgm:prSet presAssocID="{C42358AA-5762-43F7-A39C-09FFE4254DC3}" presName="cycle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A456E885-05EF-4E4A-8EDC-0960F5CBE976}" type="pres">
      <dgm:prSet presAssocID="{5FDDAE4B-ED6C-4741-BF4E-D0B612E228E2}" presName="node" presStyleLbl="node1" presStyleIdx="0" presStyleCnt="5" custRadScaleRad="101526" custRadScaleInc="98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44CE322-27E7-4EB1-A0C9-FC2EED66BAFC}" type="pres">
      <dgm:prSet presAssocID="{5FDDAE4B-ED6C-4741-BF4E-D0B612E228E2}" presName="spNode" presStyleCnt="0"/>
      <dgm:spPr/>
    </dgm:pt>
    <dgm:pt modelId="{1930E387-9DB2-45F0-8347-4134DF8AF7F8}" type="pres">
      <dgm:prSet presAssocID="{FAC8E473-AACA-4786-96FF-A290B815E9A5}" presName="sibTrans" presStyleLbl="sibTrans1D1" presStyleIdx="0" presStyleCnt="5"/>
      <dgm:spPr/>
      <dgm:t>
        <a:bodyPr/>
        <a:lstStyle/>
        <a:p>
          <a:endParaRPr lang="cs-CZ"/>
        </a:p>
      </dgm:t>
    </dgm:pt>
    <dgm:pt modelId="{F79498C2-63EB-42C4-BC65-7C3BA718AC41}" type="pres">
      <dgm:prSet presAssocID="{41D6CF1B-0ECA-403A-88A2-B27D652A0A48}" presName="node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4FE58E-AADF-42C6-A8D0-9D0BE38D284E}" type="pres">
      <dgm:prSet presAssocID="{41D6CF1B-0ECA-403A-88A2-B27D652A0A48}" presName="spNode" presStyleCnt="0"/>
      <dgm:spPr/>
    </dgm:pt>
    <dgm:pt modelId="{F7FE191D-71A2-4662-86AF-67B23EA68D82}" type="pres">
      <dgm:prSet presAssocID="{47C266CB-3F8D-47FF-A1E4-A1B2A6F72605}" presName="sibTrans" presStyleLbl="sibTrans1D1" presStyleIdx="1" presStyleCnt="5"/>
      <dgm:spPr/>
      <dgm:t>
        <a:bodyPr/>
        <a:lstStyle/>
        <a:p>
          <a:endParaRPr lang="cs-CZ"/>
        </a:p>
      </dgm:t>
    </dgm:pt>
    <dgm:pt modelId="{C1CFB08A-2BDF-4107-A89F-F720EF987462}" type="pres">
      <dgm:prSet presAssocID="{613753B4-8A6E-447B-9D06-D11A86C35CC6}" presName="node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2E2B1B0-92DD-46A0-AA89-46FA085FEB8F}" type="pres">
      <dgm:prSet presAssocID="{613753B4-8A6E-447B-9D06-D11A86C35CC6}" presName="spNode" presStyleCnt="0"/>
      <dgm:spPr/>
    </dgm:pt>
    <dgm:pt modelId="{F2F12A36-3D93-451E-87AF-92AA012696B7}" type="pres">
      <dgm:prSet presAssocID="{71E16290-73DB-46D1-A46D-4B3FADCC028A}" presName="sibTrans" presStyleLbl="sibTrans1D1" presStyleIdx="2" presStyleCnt="5"/>
      <dgm:spPr/>
      <dgm:t>
        <a:bodyPr/>
        <a:lstStyle/>
        <a:p>
          <a:endParaRPr lang="cs-CZ"/>
        </a:p>
      </dgm:t>
    </dgm:pt>
    <dgm:pt modelId="{F48EEA76-E4B0-47FB-AE85-DDED440BA3FB}" type="pres">
      <dgm:prSet presAssocID="{30146E2B-64C4-4C3D-B257-DEB9EA0EE9B6}" presName="node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0122876-FA2E-4600-8D8B-40346F71C580}" type="pres">
      <dgm:prSet presAssocID="{30146E2B-64C4-4C3D-B257-DEB9EA0EE9B6}" presName="spNode" presStyleCnt="0"/>
      <dgm:spPr/>
    </dgm:pt>
    <dgm:pt modelId="{11ABAEA7-9918-4117-BF81-7AFEF685E639}" type="pres">
      <dgm:prSet presAssocID="{43695289-A57F-4EFB-91CD-44686222F060}" presName="sibTrans" presStyleLbl="sibTrans1D1" presStyleIdx="3" presStyleCnt="5"/>
      <dgm:spPr/>
      <dgm:t>
        <a:bodyPr/>
        <a:lstStyle/>
        <a:p>
          <a:endParaRPr lang="cs-CZ"/>
        </a:p>
      </dgm:t>
    </dgm:pt>
    <dgm:pt modelId="{FD2560C3-A2FF-4CC8-8410-49CBAF380023}" type="pres">
      <dgm:prSet presAssocID="{86272EC6-6CAA-4865-8339-44E76D70E9E9}" presName="node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0EEAE8A-B15C-43FA-ABFA-17B3DFBE14B7}" type="pres">
      <dgm:prSet presAssocID="{86272EC6-6CAA-4865-8339-44E76D70E9E9}" presName="spNode" presStyleCnt="0"/>
      <dgm:spPr/>
    </dgm:pt>
    <dgm:pt modelId="{07F308B9-D95E-4943-B580-340B12EDC59B}" type="pres">
      <dgm:prSet presAssocID="{E54C4373-11BB-4B08-A5CB-A2BA57BCF2D6}" presName="sibTrans" presStyleLbl="sibTrans1D1" presStyleIdx="4" presStyleCnt="5"/>
      <dgm:spPr/>
      <dgm:t>
        <a:bodyPr/>
        <a:lstStyle/>
        <a:p>
          <a:endParaRPr lang="cs-CZ"/>
        </a:p>
      </dgm:t>
    </dgm:pt>
  </dgm:ptLst>
  <dgm:cxnLst>
    <dgm:cxn modelId="{3D4BB780-8B4A-4DCD-93C6-D51270965AE5}" type="presOf" srcId="{C42358AA-5762-43F7-A39C-09FFE4254DC3}" destId="{9E0E568F-5054-44C5-89A9-A8B94FC60EA6}" srcOrd="0" destOrd="0" presId="urn:microsoft.com/office/officeart/2005/8/layout/cycle5"/>
    <dgm:cxn modelId="{0B4E6443-4F0F-445B-84A1-94BE470149A8}" type="presOf" srcId="{47C266CB-3F8D-47FF-A1E4-A1B2A6F72605}" destId="{F7FE191D-71A2-4662-86AF-67B23EA68D82}" srcOrd="0" destOrd="0" presId="urn:microsoft.com/office/officeart/2005/8/layout/cycle5"/>
    <dgm:cxn modelId="{C661BDCC-BCF3-473E-B519-7279A54CEA44}" type="presOf" srcId="{5FDDAE4B-ED6C-4741-BF4E-D0B612E228E2}" destId="{A456E885-05EF-4E4A-8EDC-0960F5CBE976}" srcOrd="0" destOrd="0" presId="urn:microsoft.com/office/officeart/2005/8/layout/cycle5"/>
    <dgm:cxn modelId="{583671CD-8F17-49F8-AA2A-E269E94B0D19}" type="presOf" srcId="{43695289-A57F-4EFB-91CD-44686222F060}" destId="{11ABAEA7-9918-4117-BF81-7AFEF685E639}" srcOrd="0" destOrd="0" presId="urn:microsoft.com/office/officeart/2005/8/layout/cycle5"/>
    <dgm:cxn modelId="{98FB44B8-5E1D-4192-AD77-90333C09DCFB}" srcId="{C42358AA-5762-43F7-A39C-09FFE4254DC3}" destId="{86272EC6-6CAA-4865-8339-44E76D70E9E9}" srcOrd="4" destOrd="0" parTransId="{1091AA00-E3AC-49C0-8D56-CE949B706085}" sibTransId="{E54C4373-11BB-4B08-A5CB-A2BA57BCF2D6}"/>
    <dgm:cxn modelId="{F5080360-6810-4A22-B689-4EF8761D17D3}" type="presOf" srcId="{30146E2B-64C4-4C3D-B257-DEB9EA0EE9B6}" destId="{F48EEA76-E4B0-47FB-AE85-DDED440BA3FB}" srcOrd="0" destOrd="0" presId="urn:microsoft.com/office/officeart/2005/8/layout/cycle5"/>
    <dgm:cxn modelId="{17944022-CE58-4FCC-906E-A6B54268B34D}" type="presOf" srcId="{613753B4-8A6E-447B-9D06-D11A86C35CC6}" destId="{C1CFB08A-2BDF-4107-A89F-F720EF987462}" srcOrd="0" destOrd="0" presId="urn:microsoft.com/office/officeart/2005/8/layout/cycle5"/>
    <dgm:cxn modelId="{DAC33D6F-308B-47D4-A518-67881A3DC0D8}" type="presOf" srcId="{E54C4373-11BB-4B08-A5CB-A2BA57BCF2D6}" destId="{07F308B9-D95E-4943-B580-340B12EDC59B}" srcOrd="0" destOrd="0" presId="urn:microsoft.com/office/officeart/2005/8/layout/cycle5"/>
    <dgm:cxn modelId="{29A6DF82-6268-41F7-94D1-3317215F3623}" type="presOf" srcId="{86272EC6-6CAA-4865-8339-44E76D70E9E9}" destId="{FD2560C3-A2FF-4CC8-8410-49CBAF380023}" srcOrd="0" destOrd="0" presId="urn:microsoft.com/office/officeart/2005/8/layout/cycle5"/>
    <dgm:cxn modelId="{5FCBC1B8-FD6F-4945-97DD-7F6A7B0C99B4}" srcId="{C42358AA-5762-43F7-A39C-09FFE4254DC3}" destId="{5FDDAE4B-ED6C-4741-BF4E-D0B612E228E2}" srcOrd="0" destOrd="0" parTransId="{52B6A36A-0CE2-4789-9EC7-E03C3A83C695}" sibTransId="{FAC8E473-AACA-4786-96FF-A290B815E9A5}"/>
    <dgm:cxn modelId="{5F15E427-84B7-4D96-A6E6-9A922A49593F}" srcId="{C42358AA-5762-43F7-A39C-09FFE4254DC3}" destId="{30146E2B-64C4-4C3D-B257-DEB9EA0EE9B6}" srcOrd="3" destOrd="0" parTransId="{00A334E1-33F8-432B-86B4-05F76CA2EA61}" sibTransId="{43695289-A57F-4EFB-91CD-44686222F060}"/>
    <dgm:cxn modelId="{BF007543-DC2C-4831-BF78-A59BEFFB2F4C}" type="presOf" srcId="{41D6CF1B-0ECA-403A-88A2-B27D652A0A48}" destId="{F79498C2-63EB-42C4-BC65-7C3BA718AC41}" srcOrd="0" destOrd="0" presId="urn:microsoft.com/office/officeart/2005/8/layout/cycle5"/>
    <dgm:cxn modelId="{9F458B36-B78D-48AD-BBA9-66BCE2D47CF1}" type="presOf" srcId="{71E16290-73DB-46D1-A46D-4B3FADCC028A}" destId="{F2F12A36-3D93-451E-87AF-92AA012696B7}" srcOrd="0" destOrd="0" presId="urn:microsoft.com/office/officeart/2005/8/layout/cycle5"/>
    <dgm:cxn modelId="{FBDBAF33-29DF-4074-819E-5F7EE8DC77A0}" type="presOf" srcId="{FAC8E473-AACA-4786-96FF-A290B815E9A5}" destId="{1930E387-9DB2-45F0-8347-4134DF8AF7F8}" srcOrd="0" destOrd="0" presId="urn:microsoft.com/office/officeart/2005/8/layout/cycle5"/>
    <dgm:cxn modelId="{9056AD71-50A9-42D8-B023-8ECC98AE73D7}" srcId="{C42358AA-5762-43F7-A39C-09FFE4254DC3}" destId="{613753B4-8A6E-447B-9D06-D11A86C35CC6}" srcOrd="2" destOrd="0" parTransId="{F7E52889-989A-4A9A-AEF7-36125038A288}" sibTransId="{71E16290-73DB-46D1-A46D-4B3FADCC028A}"/>
    <dgm:cxn modelId="{915C580E-E059-4283-AAF3-17BE6C58AD89}" srcId="{C42358AA-5762-43F7-A39C-09FFE4254DC3}" destId="{41D6CF1B-0ECA-403A-88A2-B27D652A0A48}" srcOrd="1" destOrd="0" parTransId="{7AA8B381-889F-40D8-9259-54A2E3939BAD}" sibTransId="{47C266CB-3F8D-47FF-A1E4-A1B2A6F72605}"/>
    <dgm:cxn modelId="{92624ED0-63CF-40AB-8C3A-359A9FE6AA98}" type="presParOf" srcId="{9E0E568F-5054-44C5-89A9-A8B94FC60EA6}" destId="{A456E885-05EF-4E4A-8EDC-0960F5CBE976}" srcOrd="0" destOrd="0" presId="urn:microsoft.com/office/officeart/2005/8/layout/cycle5"/>
    <dgm:cxn modelId="{38693175-3E50-4CDE-81ED-0FC7B10BA2BC}" type="presParOf" srcId="{9E0E568F-5054-44C5-89A9-A8B94FC60EA6}" destId="{B44CE322-27E7-4EB1-A0C9-FC2EED66BAFC}" srcOrd="1" destOrd="0" presId="urn:microsoft.com/office/officeart/2005/8/layout/cycle5"/>
    <dgm:cxn modelId="{F50A6671-B1B8-4BEB-939C-5F54849A43B4}" type="presParOf" srcId="{9E0E568F-5054-44C5-89A9-A8B94FC60EA6}" destId="{1930E387-9DB2-45F0-8347-4134DF8AF7F8}" srcOrd="2" destOrd="0" presId="urn:microsoft.com/office/officeart/2005/8/layout/cycle5"/>
    <dgm:cxn modelId="{847DFA44-3891-4E3E-9EEF-0BCD133F53BA}" type="presParOf" srcId="{9E0E568F-5054-44C5-89A9-A8B94FC60EA6}" destId="{F79498C2-63EB-42C4-BC65-7C3BA718AC41}" srcOrd="3" destOrd="0" presId="urn:microsoft.com/office/officeart/2005/8/layout/cycle5"/>
    <dgm:cxn modelId="{86BA2F85-A658-41DD-BC15-E83C23F30095}" type="presParOf" srcId="{9E0E568F-5054-44C5-89A9-A8B94FC60EA6}" destId="{6B4FE58E-AADF-42C6-A8D0-9D0BE38D284E}" srcOrd="4" destOrd="0" presId="urn:microsoft.com/office/officeart/2005/8/layout/cycle5"/>
    <dgm:cxn modelId="{9BF25828-4033-45B6-BF1D-AD3B78D88D7A}" type="presParOf" srcId="{9E0E568F-5054-44C5-89A9-A8B94FC60EA6}" destId="{F7FE191D-71A2-4662-86AF-67B23EA68D82}" srcOrd="5" destOrd="0" presId="urn:microsoft.com/office/officeart/2005/8/layout/cycle5"/>
    <dgm:cxn modelId="{8C71B259-3EBE-4BB9-9602-312E7AC46D47}" type="presParOf" srcId="{9E0E568F-5054-44C5-89A9-A8B94FC60EA6}" destId="{C1CFB08A-2BDF-4107-A89F-F720EF987462}" srcOrd="6" destOrd="0" presId="urn:microsoft.com/office/officeart/2005/8/layout/cycle5"/>
    <dgm:cxn modelId="{93B1C06A-D2FC-42D1-A6A5-CB5596A54569}" type="presParOf" srcId="{9E0E568F-5054-44C5-89A9-A8B94FC60EA6}" destId="{22E2B1B0-92DD-46A0-AA89-46FA085FEB8F}" srcOrd="7" destOrd="0" presId="urn:microsoft.com/office/officeart/2005/8/layout/cycle5"/>
    <dgm:cxn modelId="{0834DAA5-FB6A-45EA-99C8-38DEDC1AA08D}" type="presParOf" srcId="{9E0E568F-5054-44C5-89A9-A8B94FC60EA6}" destId="{F2F12A36-3D93-451E-87AF-92AA012696B7}" srcOrd="8" destOrd="0" presId="urn:microsoft.com/office/officeart/2005/8/layout/cycle5"/>
    <dgm:cxn modelId="{6623F937-FD84-4A42-AC26-2BFA4B308570}" type="presParOf" srcId="{9E0E568F-5054-44C5-89A9-A8B94FC60EA6}" destId="{F48EEA76-E4B0-47FB-AE85-DDED440BA3FB}" srcOrd="9" destOrd="0" presId="urn:microsoft.com/office/officeart/2005/8/layout/cycle5"/>
    <dgm:cxn modelId="{07DB0072-B6D1-4111-9425-9D52107766AE}" type="presParOf" srcId="{9E0E568F-5054-44C5-89A9-A8B94FC60EA6}" destId="{E0122876-FA2E-4600-8D8B-40346F71C580}" srcOrd="10" destOrd="0" presId="urn:microsoft.com/office/officeart/2005/8/layout/cycle5"/>
    <dgm:cxn modelId="{56ECB28F-6A2C-457D-97EB-D4A4DBD004CC}" type="presParOf" srcId="{9E0E568F-5054-44C5-89A9-A8B94FC60EA6}" destId="{11ABAEA7-9918-4117-BF81-7AFEF685E639}" srcOrd="11" destOrd="0" presId="urn:microsoft.com/office/officeart/2005/8/layout/cycle5"/>
    <dgm:cxn modelId="{0E450627-1846-4E1B-8677-F49C58E9F364}" type="presParOf" srcId="{9E0E568F-5054-44C5-89A9-A8B94FC60EA6}" destId="{FD2560C3-A2FF-4CC8-8410-49CBAF380023}" srcOrd="12" destOrd="0" presId="urn:microsoft.com/office/officeart/2005/8/layout/cycle5"/>
    <dgm:cxn modelId="{967B81DD-4416-4AD1-B0EB-AF8CCCA62ECB}" type="presParOf" srcId="{9E0E568F-5054-44C5-89A9-A8B94FC60EA6}" destId="{80EEAE8A-B15C-43FA-ABFA-17B3DFBE14B7}" srcOrd="13" destOrd="0" presId="urn:microsoft.com/office/officeart/2005/8/layout/cycle5"/>
    <dgm:cxn modelId="{4ADEC85A-5455-4B3E-B516-A1494E04603B}" type="presParOf" srcId="{9E0E568F-5054-44C5-89A9-A8B94FC60EA6}" destId="{07F308B9-D95E-4943-B580-340B12EDC59B}" srcOrd="14" destOrd="0" presId="urn:microsoft.com/office/officeart/2005/8/layout/cycle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C42358AA-5762-43F7-A39C-09FFE4254DC3}" type="doc">
      <dgm:prSet loTypeId="urn:microsoft.com/office/officeart/2005/8/layout/cycle5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5FDDAE4B-ED6C-4741-BF4E-D0B612E228E2}">
      <dgm:prSet phldrT="[Text]"/>
      <dgm:spPr>
        <a:solidFill>
          <a:srgbClr val="FF0000"/>
        </a:solidFill>
        <a:ln>
          <a:solidFill>
            <a:srgbClr val="C00000"/>
          </a:solidFill>
        </a:ln>
      </dgm:spPr>
      <dgm:t>
        <a:bodyPr/>
        <a:lstStyle/>
        <a:p>
          <a:r>
            <a:rPr lang="cs-CZ" b="1" dirty="0" smtClean="0"/>
            <a:t>8,3</a:t>
          </a:r>
          <a:endParaRPr lang="cs-CZ" b="1" dirty="0"/>
        </a:p>
      </dgm:t>
    </dgm:pt>
    <dgm:pt modelId="{52B6A36A-0CE2-4789-9EC7-E03C3A83C695}" type="parTrans" cxnId="{5FCBC1B8-FD6F-4945-97DD-7F6A7B0C99B4}">
      <dgm:prSet/>
      <dgm:spPr/>
      <dgm:t>
        <a:bodyPr/>
        <a:lstStyle/>
        <a:p>
          <a:endParaRPr lang="cs-CZ"/>
        </a:p>
      </dgm:t>
    </dgm:pt>
    <dgm:pt modelId="{FAC8E473-AACA-4786-96FF-A290B815E9A5}" type="sibTrans" cxnId="{5FCBC1B8-FD6F-4945-97DD-7F6A7B0C99B4}">
      <dgm:prSet/>
      <dgm:spPr/>
      <dgm:t>
        <a:bodyPr/>
        <a:lstStyle/>
        <a:p>
          <a:endParaRPr lang="cs-CZ"/>
        </a:p>
      </dgm:t>
    </dgm:pt>
    <dgm:pt modelId="{41D6CF1B-0ECA-403A-88A2-B27D652A0A48}">
      <dgm:prSet phldrT="[Text]"/>
      <dgm:spPr>
        <a:solidFill>
          <a:srgbClr val="FF0000"/>
        </a:solidFill>
        <a:ln>
          <a:solidFill>
            <a:srgbClr val="C00000"/>
          </a:solidFill>
        </a:ln>
      </dgm:spPr>
      <dgm:t>
        <a:bodyPr/>
        <a:lstStyle/>
        <a:p>
          <a:endParaRPr lang="cs-CZ" b="1" dirty="0"/>
        </a:p>
      </dgm:t>
    </dgm:pt>
    <dgm:pt modelId="{7AA8B381-889F-40D8-9259-54A2E3939BAD}" type="parTrans" cxnId="{915C580E-E059-4283-AAF3-17BE6C58AD89}">
      <dgm:prSet/>
      <dgm:spPr/>
      <dgm:t>
        <a:bodyPr/>
        <a:lstStyle/>
        <a:p>
          <a:endParaRPr lang="cs-CZ"/>
        </a:p>
      </dgm:t>
    </dgm:pt>
    <dgm:pt modelId="{47C266CB-3F8D-47FF-A1E4-A1B2A6F72605}" type="sibTrans" cxnId="{915C580E-E059-4283-AAF3-17BE6C58AD89}">
      <dgm:prSet/>
      <dgm:spPr/>
      <dgm:t>
        <a:bodyPr/>
        <a:lstStyle/>
        <a:p>
          <a:endParaRPr lang="cs-CZ"/>
        </a:p>
      </dgm:t>
    </dgm:pt>
    <dgm:pt modelId="{613753B4-8A6E-447B-9D06-D11A86C35CC6}">
      <dgm:prSet phldrT="[Text]"/>
      <dgm:spPr>
        <a:solidFill>
          <a:srgbClr val="FF0000"/>
        </a:solidFill>
        <a:ln>
          <a:solidFill>
            <a:srgbClr val="C00000"/>
          </a:solidFill>
        </a:ln>
      </dgm:spPr>
      <dgm:t>
        <a:bodyPr/>
        <a:lstStyle/>
        <a:p>
          <a:endParaRPr lang="cs-CZ" b="1" dirty="0"/>
        </a:p>
      </dgm:t>
    </dgm:pt>
    <dgm:pt modelId="{F7E52889-989A-4A9A-AEF7-36125038A288}" type="parTrans" cxnId="{9056AD71-50A9-42D8-B023-8ECC98AE73D7}">
      <dgm:prSet/>
      <dgm:spPr/>
      <dgm:t>
        <a:bodyPr/>
        <a:lstStyle/>
        <a:p>
          <a:endParaRPr lang="cs-CZ"/>
        </a:p>
      </dgm:t>
    </dgm:pt>
    <dgm:pt modelId="{71E16290-73DB-46D1-A46D-4B3FADCC028A}" type="sibTrans" cxnId="{9056AD71-50A9-42D8-B023-8ECC98AE73D7}">
      <dgm:prSet/>
      <dgm:spPr/>
      <dgm:t>
        <a:bodyPr/>
        <a:lstStyle/>
        <a:p>
          <a:endParaRPr lang="cs-CZ"/>
        </a:p>
      </dgm:t>
    </dgm:pt>
    <dgm:pt modelId="{30146E2B-64C4-4C3D-B257-DEB9EA0EE9B6}">
      <dgm:prSet phldrT="[Text]"/>
      <dgm:spPr>
        <a:solidFill>
          <a:srgbClr val="FF0000"/>
        </a:solidFill>
        <a:ln>
          <a:solidFill>
            <a:srgbClr val="C00000"/>
          </a:solidFill>
        </a:ln>
      </dgm:spPr>
      <dgm:t>
        <a:bodyPr/>
        <a:lstStyle/>
        <a:p>
          <a:endParaRPr lang="cs-CZ" b="1" dirty="0"/>
        </a:p>
      </dgm:t>
    </dgm:pt>
    <dgm:pt modelId="{00A334E1-33F8-432B-86B4-05F76CA2EA61}" type="parTrans" cxnId="{5F15E427-84B7-4D96-A6E6-9A922A49593F}">
      <dgm:prSet/>
      <dgm:spPr/>
      <dgm:t>
        <a:bodyPr/>
        <a:lstStyle/>
        <a:p>
          <a:endParaRPr lang="cs-CZ"/>
        </a:p>
      </dgm:t>
    </dgm:pt>
    <dgm:pt modelId="{43695289-A57F-4EFB-91CD-44686222F060}" type="sibTrans" cxnId="{5F15E427-84B7-4D96-A6E6-9A922A49593F}">
      <dgm:prSet/>
      <dgm:spPr/>
      <dgm:t>
        <a:bodyPr/>
        <a:lstStyle/>
        <a:p>
          <a:endParaRPr lang="cs-CZ"/>
        </a:p>
      </dgm:t>
    </dgm:pt>
    <dgm:pt modelId="{86272EC6-6CAA-4865-8339-44E76D70E9E9}">
      <dgm:prSet phldrT="[Text]"/>
      <dgm:spPr>
        <a:solidFill>
          <a:srgbClr val="FF0000"/>
        </a:solidFill>
        <a:ln>
          <a:solidFill>
            <a:srgbClr val="C00000"/>
          </a:solidFill>
        </a:ln>
      </dgm:spPr>
      <dgm:t>
        <a:bodyPr/>
        <a:lstStyle/>
        <a:p>
          <a:endParaRPr lang="cs-CZ" b="1" dirty="0"/>
        </a:p>
      </dgm:t>
    </dgm:pt>
    <dgm:pt modelId="{1091AA00-E3AC-49C0-8D56-CE949B706085}" type="parTrans" cxnId="{98FB44B8-5E1D-4192-AD77-90333C09DCFB}">
      <dgm:prSet/>
      <dgm:spPr/>
      <dgm:t>
        <a:bodyPr/>
        <a:lstStyle/>
        <a:p>
          <a:endParaRPr lang="cs-CZ"/>
        </a:p>
      </dgm:t>
    </dgm:pt>
    <dgm:pt modelId="{E54C4373-11BB-4B08-A5CB-A2BA57BCF2D6}" type="sibTrans" cxnId="{98FB44B8-5E1D-4192-AD77-90333C09DCFB}">
      <dgm:prSet/>
      <dgm:spPr/>
      <dgm:t>
        <a:bodyPr/>
        <a:lstStyle/>
        <a:p>
          <a:endParaRPr lang="cs-CZ"/>
        </a:p>
      </dgm:t>
    </dgm:pt>
    <dgm:pt modelId="{9E0E568F-5054-44C5-89A9-A8B94FC60EA6}" type="pres">
      <dgm:prSet presAssocID="{C42358AA-5762-43F7-A39C-09FFE4254DC3}" presName="cycle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A456E885-05EF-4E4A-8EDC-0960F5CBE976}" type="pres">
      <dgm:prSet presAssocID="{5FDDAE4B-ED6C-4741-BF4E-D0B612E228E2}" presName="node" presStyleLbl="node1" presStyleIdx="0" presStyleCnt="5" custRadScaleRad="101526" custRadScaleInc="98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44CE322-27E7-4EB1-A0C9-FC2EED66BAFC}" type="pres">
      <dgm:prSet presAssocID="{5FDDAE4B-ED6C-4741-BF4E-D0B612E228E2}" presName="spNode" presStyleCnt="0"/>
      <dgm:spPr/>
    </dgm:pt>
    <dgm:pt modelId="{1930E387-9DB2-45F0-8347-4134DF8AF7F8}" type="pres">
      <dgm:prSet presAssocID="{FAC8E473-AACA-4786-96FF-A290B815E9A5}" presName="sibTrans" presStyleLbl="sibTrans1D1" presStyleIdx="0" presStyleCnt="5"/>
      <dgm:spPr/>
      <dgm:t>
        <a:bodyPr/>
        <a:lstStyle/>
        <a:p>
          <a:endParaRPr lang="cs-CZ"/>
        </a:p>
      </dgm:t>
    </dgm:pt>
    <dgm:pt modelId="{F79498C2-63EB-42C4-BC65-7C3BA718AC41}" type="pres">
      <dgm:prSet presAssocID="{41D6CF1B-0ECA-403A-88A2-B27D652A0A48}" presName="node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4FE58E-AADF-42C6-A8D0-9D0BE38D284E}" type="pres">
      <dgm:prSet presAssocID="{41D6CF1B-0ECA-403A-88A2-B27D652A0A48}" presName="spNode" presStyleCnt="0"/>
      <dgm:spPr/>
    </dgm:pt>
    <dgm:pt modelId="{F7FE191D-71A2-4662-86AF-67B23EA68D82}" type="pres">
      <dgm:prSet presAssocID="{47C266CB-3F8D-47FF-A1E4-A1B2A6F72605}" presName="sibTrans" presStyleLbl="sibTrans1D1" presStyleIdx="1" presStyleCnt="5"/>
      <dgm:spPr/>
      <dgm:t>
        <a:bodyPr/>
        <a:lstStyle/>
        <a:p>
          <a:endParaRPr lang="cs-CZ"/>
        </a:p>
      </dgm:t>
    </dgm:pt>
    <dgm:pt modelId="{C1CFB08A-2BDF-4107-A89F-F720EF987462}" type="pres">
      <dgm:prSet presAssocID="{613753B4-8A6E-447B-9D06-D11A86C35CC6}" presName="node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2E2B1B0-92DD-46A0-AA89-46FA085FEB8F}" type="pres">
      <dgm:prSet presAssocID="{613753B4-8A6E-447B-9D06-D11A86C35CC6}" presName="spNode" presStyleCnt="0"/>
      <dgm:spPr/>
    </dgm:pt>
    <dgm:pt modelId="{F2F12A36-3D93-451E-87AF-92AA012696B7}" type="pres">
      <dgm:prSet presAssocID="{71E16290-73DB-46D1-A46D-4B3FADCC028A}" presName="sibTrans" presStyleLbl="sibTrans1D1" presStyleIdx="2" presStyleCnt="5"/>
      <dgm:spPr/>
      <dgm:t>
        <a:bodyPr/>
        <a:lstStyle/>
        <a:p>
          <a:endParaRPr lang="cs-CZ"/>
        </a:p>
      </dgm:t>
    </dgm:pt>
    <dgm:pt modelId="{F48EEA76-E4B0-47FB-AE85-DDED440BA3FB}" type="pres">
      <dgm:prSet presAssocID="{30146E2B-64C4-4C3D-B257-DEB9EA0EE9B6}" presName="node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0122876-FA2E-4600-8D8B-40346F71C580}" type="pres">
      <dgm:prSet presAssocID="{30146E2B-64C4-4C3D-B257-DEB9EA0EE9B6}" presName="spNode" presStyleCnt="0"/>
      <dgm:spPr/>
    </dgm:pt>
    <dgm:pt modelId="{11ABAEA7-9918-4117-BF81-7AFEF685E639}" type="pres">
      <dgm:prSet presAssocID="{43695289-A57F-4EFB-91CD-44686222F060}" presName="sibTrans" presStyleLbl="sibTrans1D1" presStyleIdx="3" presStyleCnt="5"/>
      <dgm:spPr/>
      <dgm:t>
        <a:bodyPr/>
        <a:lstStyle/>
        <a:p>
          <a:endParaRPr lang="cs-CZ"/>
        </a:p>
      </dgm:t>
    </dgm:pt>
    <dgm:pt modelId="{FD2560C3-A2FF-4CC8-8410-49CBAF380023}" type="pres">
      <dgm:prSet presAssocID="{86272EC6-6CAA-4865-8339-44E76D70E9E9}" presName="node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0EEAE8A-B15C-43FA-ABFA-17B3DFBE14B7}" type="pres">
      <dgm:prSet presAssocID="{86272EC6-6CAA-4865-8339-44E76D70E9E9}" presName="spNode" presStyleCnt="0"/>
      <dgm:spPr/>
    </dgm:pt>
    <dgm:pt modelId="{07F308B9-D95E-4943-B580-340B12EDC59B}" type="pres">
      <dgm:prSet presAssocID="{E54C4373-11BB-4B08-A5CB-A2BA57BCF2D6}" presName="sibTrans" presStyleLbl="sibTrans1D1" presStyleIdx="4" presStyleCnt="5"/>
      <dgm:spPr/>
      <dgm:t>
        <a:bodyPr/>
        <a:lstStyle/>
        <a:p>
          <a:endParaRPr lang="cs-CZ"/>
        </a:p>
      </dgm:t>
    </dgm:pt>
  </dgm:ptLst>
  <dgm:cxnLst>
    <dgm:cxn modelId="{86A70E30-83E3-4A2D-8652-9D7D76833498}" type="presOf" srcId="{613753B4-8A6E-447B-9D06-D11A86C35CC6}" destId="{C1CFB08A-2BDF-4107-A89F-F720EF987462}" srcOrd="0" destOrd="0" presId="urn:microsoft.com/office/officeart/2005/8/layout/cycle5"/>
    <dgm:cxn modelId="{3D36A22A-D77E-48ED-9EB3-C0EFA6BCBAFB}" type="presOf" srcId="{41D6CF1B-0ECA-403A-88A2-B27D652A0A48}" destId="{F79498C2-63EB-42C4-BC65-7C3BA718AC41}" srcOrd="0" destOrd="0" presId="urn:microsoft.com/office/officeart/2005/8/layout/cycle5"/>
    <dgm:cxn modelId="{C1CE4025-7CD6-4492-902A-CA462CDD4715}" type="presOf" srcId="{5FDDAE4B-ED6C-4741-BF4E-D0B612E228E2}" destId="{A456E885-05EF-4E4A-8EDC-0960F5CBE976}" srcOrd="0" destOrd="0" presId="urn:microsoft.com/office/officeart/2005/8/layout/cycle5"/>
    <dgm:cxn modelId="{C901B72B-7C2A-494B-849C-E75F90CC6D07}" type="presOf" srcId="{47C266CB-3F8D-47FF-A1E4-A1B2A6F72605}" destId="{F7FE191D-71A2-4662-86AF-67B23EA68D82}" srcOrd="0" destOrd="0" presId="urn:microsoft.com/office/officeart/2005/8/layout/cycle5"/>
    <dgm:cxn modelId="{98FB44B8-5E1D-4192-AD77-90333C09DCFB}" srcId="{C42358AA-5762-43F7-A39C-09FFE4254DC3}" destId="{86272EC6-6CAA-4865-8339-44E76D70E9E9}" srcOrd="4" destOrd="0" parTransId="{1091AA00-E3AC-49C0-8D56-CE949B706085}" sibTransId="{E54C4373-11BB-4B08-A5CB-A2BA57BCF2D6}"/>
    <dgm:cxn modelId="{21B21B2D-B253-4D74-9B97-BC791C71AF73}" type="presOf" srcId="{71E16290-73DB-46D1-A46D-4B3FADCC028A}" destId="{F2F12A36-3D93-451E-87AF-92AA012696B7}" srcOrd="0" destOrd="0" presId="urn:microsoft.com/office/officeart/2005/8/layout/cycle5"/>
    <dgm:cxn modelId="{82EA19CF-9372-44AA-BC3B-3AA28883F3BE}" type="presOf" srcId="{C42358AA-5762-43F7-A39C-09FFE4254DC3}" destId="{9E0E568F-5054-44C5-89A9-A8B94FC60EA6}" srcOrd="0" destOrd="0" presId="urn:microsoft.com/office/officeart/2005/8/layout/cycle5"/>
    <dgm:cxn modelId="{191C5AF4-A3F3-4FF5-B848-98C99903130C}" type="presOf" srcId="{30146E2B-64C4-4C3D-B257-DEB9EA0EE9B6}" destId="{F48EEA76-E4B0-47FB-AE85-DDED440BA3FB}" srcOrd="0" destOrd="0" presId="urn:microsoft.com/office/officeart/2005/8/layout/cycle5"/>
    <dgm:cxn modelId="{5FCBC1B8-FD6F-4945-97DD-7F6A7B0C99B4}" srcId="{C42358AA-5762-43F7-A39C-09FFE4254DC3}" destId="{5FDDAE4B-ED6C-4741-BF4E-D0B612E228E2}" srcOrd="0" destOrd="0" parTransId="{52B6A36A-0CE2-4789-9EC7-E03C3A83C695}" sibTransId="{FAC8E473-AACA-4786-96FF-A290B815E9A5}"/>
    <dgm:cxn modelId="{5F15E427-84B7-4D96-A6E6-9A922A49593F}" srcId="{C42358AA-5762-43F7-A39C-09FFE4254DC3}" destId="{30146E2B-64C4-4C3D-B257-DEB9EA0EE9B6}" srcOrd="3" destOrd="0" parTransId="{00A334E1-33F8-432B-86B4-05F76CA2EA61}" sibTransId="{43695289-A57F-4EFB-91CD-44686222F060}"/>
    <dgm:cxn modelId="{CB6162D4-980B-4A32-A6D4-53265159176F}" type="presOf" srcId="{E54C4373-11BB-4B08-A5CB-A2BA57BCF2D6}" destId="{07F308B9-D95E-4943-B580-340B12EDC59B}" srcOrd="0" destOrd="0" presId="urn:microsoft.com/office/officeart/2005/8/layout/cycle5"/>
    <dgm:cxn modelId="{4E45042D-2C3A-45EA-91F1-FA33BD76D741}" type="presOf" srcId="{86272EC6-6CAA-4865-8339-44E76D70E9E9}" destId="{FD2560C3-A2FF-4CC8-8410-49CBAF380023}" srcOrd="0" destOrd="0" presId="urn:microsoft.com/office/officeart/2005/8/layout/cycle5"/>
    <dgm:cxn modelId="{4133E31D-2D30-446B-879C-1C063D1D7554}" type="presOf" srcId="{FAC8E473-AACA-4786-96FF-A290B815E9A5}" destId="{1930E387-9DB2-45F0-8347-4134DF8AF7F8}" srcOrd="0" destOrd="0" presId="urn:microsoft.com/office/officeart/2005/8/layout/cycle5"/>
    <dgm:cxn modelId="{9056AD71-50A9-42D8-B023-8ECC98AE73D7}" srcId="{C42358AA-5762-43F7-A39C-09FFE4254DC3}" destId="{613753B4-8A6E-447B-9D06-D11A86C35CC6}" srcOrd="2" destOrd="0" parTransId="{F7E52889-989A-4A9A-AEF7-36125038A288}" sibTransId="{71E16290-73DB-46D1-A46D-4B3FADCC028A}"/>
    <dgm:cxn modelId="{915C580E-E059-4283-AAF3-17BE6C58AD89}" srcId="{C42358AA-5762-43F7-A39C-09FFE4254DC3}" destId="{41D6CF1B-0ECA-403A-88A2-B27D652A0A48}" srcOrd="1" destOrd="0" parTransId="{7AA8B381-889F-40D8-9259-54A2E3939BAD}" sibTransId="{47C266CB-3F8D-47FF-A1E4-A1B2A6F72605}"/>
    <dgm:cxn modelId="{9B864E4E-F466-4CEA-8035-6C33BB34B3D9}" type="presOf" srcId="{43695289-A57F-4EFB-91CD-44686222F060}" destId="{11ABAEA7-9918-4117-BF81-7AFEF685E639}" srcOrd="0" destOrd="0" presId="urn:microsoft.com/office/officeart/2005/8/layout/cycle5"/>
    <dgm:cxn modelId="{13BE18F0-6FE7-43B3-8FF9-2CCF6E1D1DCD}" type="presParOf" srcId="{9E0E568F-5054-44C5-89A9-A8B94FC60EA6}" destId="{A456E885-05EF-4E4A-8EDC-0960F5CBE976}" srcOrd="0" destOrd="0" presId="urn:microsoft.com/office/officeart/2005/8/layout/cycle5"/>
    <dgm:cxn modelId="{AB8D099C-D43B-43EB-9076-DFC4118FB523}" type="presParOf" srcId="{9E0E568F-5054-44C5-89A9-A8B94FC60EA6}" destId="{B44CE322-27E7-4EB1-A0C9-FC2EED66BAFC}" srcOrd="1" destOrd="0" presId="urn:microsoft.com/office/officeart/2005/8/layout/cycle5"/>
    <dgm:cxn modelId="{5B4FCA2D-D406-4B15-93C8-C2A343E8BBBC}" type="presParOf" srcId="{9E0E568F-5054-44C5-89A9-A8B94FC60EA6}" destId="{1930E387-9DB2-45F0-8347-4134DF8AF7F8}" srcOrd="2" destOrd="0" presId="urn:microsoft.com/office/officeart/2005/8/layout/cycle5"/>
    <dgm:cxn modelId="{8EF33615-E5FC-43ED-880A-579537477766}" type="presParOf" srcId="{9E0E568F-5054-44C5-89A9-A8B94FC60EA6}" destId="{F79498C2-63EB-42C4-BC65-7C3BA718AC41}" srcOrd="3" destOrd="0" presId="urn:microsoft.com/office/officeart/2005/8/layout/cycle5"/>
    <dgm:cxn modelId="{35E48574-A7A1-46D7-9D91-5D5ADA5FC54C}" type="presParOf" srcId="{9E0E568F-5054-44C5-89A9-A8B94FC60EA6}" destId="{6B4FE58E-AADF-42C6-A8D0-9D0BE38D284E}" srcOrd="4" destOrd="0" presId="urn:microsoft.com/office/officeart/2005/8/layout/cycle5"/>
    <dgm:cxn modelId="{843E831B-81A3-4C4E-8D4D-F98F17EDD045}" type="presParOf" srcId="{9E0E568F-5054-44C5-89A9-A8B94FC60EA6}" destId="{F7FE191D-71A2-4662-86AF-67B23EA68D82}" srcOrd="5" destOrd="0" presId="urn:microsoft.com/office/officeart/2005/8/layout/cycle5"/>
    <dgm:cxn modelId="{67CF5E22-8251-4D7B-B74B-3F16546F2631}" type="presParOf" srcId="{9E0E568F-5054-44C5-89A9-A8B94FC60EA6}" destId="{C1CFB08A-2BDF-4107-A89F-F720EF987462}" srcOrd="6" destOrd="0" presId="urn:microsoft.com/office/officeart/2005/8/layout/cycle5"/>
    <dgm:cxn modelId="{F5FD1BB0-5641-454F-A657-3D0D98F59132}" type="presParOf" srcId="{9E0E568F-5054-44C5-89A9-A8B94FC60EA6}" destId="{22E2B1B0-92DD-46A0-AA89-46FA085FEB8F}" srcOrd="7" destOrd="0" presId="urn:microsoft.com/office/officeart/2005/8/layout/cycle5"/>
    <dgm:cxn modelId="{D5B38604-E5ED-40C0-96C3-A23ABC8F91EE}" type="presParOf" srcId="{9E0E568F-5054-44C5-89A9-A8B94FC60EA6}" destId="{F2F12A36-3D93-451E-87AF-92AA012696B7}" srcOrd="8" destOrd="0" presId="urn:microsoft.com/office/officeart/2005/8/layout/cycle5"/>
    <dgm:cxn modelId="{CDE8563E-F48C-41EB-BDB3-316F47831A99}" type="presParOf" srcId="{9E0E568F-5054-44C5-89A9-A8B94FC60EA6}" destId="{F48EEA76-E4B0-47FB-AE85-DDED440BA3FB}" srcOrd="9" destOrd="0" presId="urn:microsoft.com/office/officeart/2005/8/layout/cycle5"/>
    <dgm:cxn modelId="{8C102361-36B3-4CA3-8DB2-BA15C6F43FEC}" type="presParOf" srcId="{9E0E568F-5054-44C5-89A9-A8B94FC60EA6}" destId="{E0122876-FA2E-4600-8D8B-40346F71C580}" srcOrd="10" destOrd="0" presId="urn:microsoft.com/office/officeart/2005/8/layout/cycle5"/>
    <dgm:cxn modelId="{A0490A48-D5A0-43C8-B77A-1B2A1DA474A6}" type="presParOf" srcId="{9E0E568F-5054-44C5-89A9-A8B94FC60EA6}" destId="{11ABAEA7-9918-4117-BF81-7AFEF685E639}" srcOrd="11" destOrd="0" presId="urn:microsoft.com/office/officeart/2005/8/layout/cycle5"/>
    <dgm:cxn modelId="{32E68390-CA8F-4F2E-98D9-1642AC678129}" type="presParOf" srcId="{9E0E568F-5054-44C5-89A9-A8B94FC60EA6}" destId="{FD2560C3-A2FF-4CC8-8410-49CBAF380023}" srcOrd="12" destOrd="0" presId="urn:microsoft.com/office/officeart/2005/8/layout/cycle5"/>
    <dgm:cxn modelId="{E173D075-F0EA-49C0-B025-FF2FD81E573B}" type="presParOf" srcId="{9E0E568F-5054-44C5-89A9-A8B94FC60EA6}" destId="{80EEAE8A-B15C-43FA-ABFA-17B3DFBE14B7}" srcOrd="13" destOrd="0" presId="urn:microsoft.com/office/officeart/2005/8/layout/cycle5"/>
    <dgm:cxn modelId="{1A090BAA-EC2A-47B7-8E2B-8AF5C35096CA}" type="presParOf" srcId="{9E0E568F-5054-44C5-89A9-A8B94FC60EA6}" destId="{07F308B9-D95E-4943-B580-340B12EDC59B}" srcOrd="14" destOrd="0" presId="urn:microsoft.com/office/officeart/2005/8/layout/cycle5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C42358AA-5762-43F7-A39C-09FFE4254DC3}" type="doc">
      <dgm:prSet loTypeId="urn:microsoft.com/office/officeart/2005/8/layout/cycle5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5FDDAE4B-ED6C-4741-BF4E-D0B612E228E2}">
      <dgm:prSet phldrT="[Text]"/>
      <dgm:spPr>
        <a:noFill/>
        <a:ln>
          <a:solidFill>
            <a:schemeClr val="tx1"/>
          </a:solidFill>
        </a:ln>
      </dgm:spPr>
      <dgm:t>
        <a:bodyPr/>
        <a:lstStyle/>
        <a:p>
          <a:r>
            <a:rPr lang="cs-CZ" b="1" dirty="0" smtClean="0">
              <a:solidFill>
                <a:schemeClr val="tx1"/>
              </a:solidFill>
            </a:rPr>
            <a:t>0,9</a:t>
          </a:r>
          <a:endParaRPr lang="cs-CZ" b="1" dirty="0">
            <a:solidFill>
              <a:schemeClr val="tx1"/>
            </a:solidFill>
          </a:endParaRPr>
        </a:p>
      </dgm:t>
    </dgm:pt>
    <dgm:pt modelId="{52B6A36A-0CE2-4789-9EC7-E03C3A83C695}" type="parTrans" cxnId="{5FCBC1B8-FD6F-4945-97DD-7F6A7B0C99B4}">
      <dgm:prSet/>
      <dgm:spPr/>
      <dgm:t>
        <a:bodyPr/>
        <a:lstStyle/>
        <a:p>
          <a:endParaRPr lang="cs-CZ"/>
        </a:p>
      </dgm:t>
    </dgm:pt>
    <dgm:pt modelId="{FAC8E473-AACA-4786-96FF-A290B815E9A5}" type="sibTrans" cxnId="{5FCBC1B8-FD6F-4945-97DD-7F6A7B0C99B4}">
      <dgm:prSet/>
      <dgm:spPr/>
      <dgm:t>
        <a:bodyPr/>
        <a:lstStyle/>
        <a:p>
          <a:endParaRPr lang="cs-CZ"/>
        </a:p>
      </dgm:t>
    </dgm:pt>
    <dgm:pt modelId="{41D6CF1B-0ECA-403A-88A2-B27D652A0A48}">
      <dgm:prSet phldrT="[Text]"/>
      <dgm:spPr>
        <a:noFill/>
        <a:ln>
          <a:solidFill>
            <a:schemeClr val="tx1"/>
          </a:solidFill>
        </a:ln>
      </dgm:spPr>
      <dgm:t>
        <a:bodyPr/>
        <a:lstStyle/>
        <a:p>
          <a:endParaRPr lang="cs-CZ" b="1" dirty="0">
            <a:solidFill>
              <a:schemeClr val="tx1"/>
            </a:solidFill>
          </a:endParaRPr>
        </a:p>
      </dgm:t>
    </dgm:pt>
    <dgm:pt modelId="{7AA8B381-889F-40D8-9259-54A2E3939BAD}" type="parTrans" cxnId="{915C580E-E059-4283-AAF3-17BE6C58AD89}">
      <dgm:prSet/>
      <dgm:spPr/>
      <dgm:t>
        <a:bodyPr/>
        <a:lstStyle/>
        <a:p>
          <a:endParaRPr lang="cs-CZ"/>
        </a:p>
      </dgm:t>
    </dgm:pt>
    <dgm:pt modelId="{47C266CB-3F8D-47FF-A1E4-A1B2A6F72605}" type="sibTrans" cxnId="{915C580E-E059-4283-AAF3-17BE6C58AD89}">
      <dgm:prSet/>
      <dgm:spPr/>
      <dgm:t>
        <a:bodyPr/>
        <a:lstStyle/>
        <a:p>
          <a:endParaRPr lang="cs-CZ"/>
        </a:p>
      </dgm:t>
    </dgm:pt>
    <dgm:pt modelId="{613753B4-8A6E-447B-9D06-D11A86C35CC6}">
      <dgm:prSet phldrT="[Text]"/>
      <dgm:spPr>
        <a:noFill/>
        <a:ln>
          <a:solidFill>
            <a:schemeClr val="tx1"/>
          </a:solidFill>
        </a:ln>
      </dgm:spPr>
      <dgm:t>
        <a:bodyPr/>
        <a:lstStyle/>
        <a:p>
          <a:endParaRPr lang="cs-CZ" b="1" dirty="0">
            <a:solidFill>
              <a:schemeClr val="tx1"/>
            </a:solidFill>
          </a:endParaRPr>
        </a:p>
      </dgm:t>
    </dgm:pt>
    <dgm:pt modelId="{F7E52889-989A-4A9A-AEF7-36125038A288}" type="parTrans" cxnId="{9056AD71-50A9-42D8-B023-8ECC98AE73D7}">
      <dgm:prSet/>
      <dgm:spPr/>
      <dgm:t>
        <a:bodyPr/>
        <a:lstStyle/>
        <a:p>
          <a:endParaRPr lang="cs-CZ"/>
        </a:p>
      </dgm:t>
    </dgm:pt>
    <dgm:pt modelId="{71E16290-73DB-46D1-A46D-4B3FADCC028A}" type="sibTrans" cxnId="{9056AD71-50A9-42D8-B023-8ECC98AE73D7}">
      <dgm:prSet/>
      <dgm:spPr/>
      <dgm:t>
        <a:bodyPr/>
        <a:lstStyle/>
        <a:p>
          <a:endParaRPr lang="cs-CZ"/>
        </a:p>
      </dgm:t>
    </dgm:pt>
    <dgm:pt modelId="{30146E2B-64C4-4C3D-B257-DEB9EA0EE9B6}">
      <dgm:prSet phldrT="[Text]"/>
      <dgm:spPr>
        <a:noFill/>
        <a:ln>
          <a:solidFill>
            <a:schemeClr val="tx1"/>
          </a:solidFill>
        </a:ln>
      </dgm:spPr>
      <dgm:t>
        <a:bodyPr/>
        <a:lstStyle/>
        <a:p>
          <a:endParaRPr lang="cs-CZ" b="1" dirty="0">
            <a:solidFill>
              <a:schemeClr val="tx1"/>
            </a:solidFill>
          </a:endParaRPr>
        </a:p>
      </dgm:t>
    </dgm:pt>
    <dgm:pt modelId="{00A334E1-33F8-432B-86B4-05F76CA2EA61}" type="parTrans" cxnId="{5F15E427-84B7-4D96-A6E6-9A922A49593F}">
      <dgm:prSet/>
      <dgm:spPr/>
      <dgm:t>
        <a:bodyPr/>
        <a:lstStyle/>
        <a:p>
          <a:endParaRPr lang="cs-CZ"/>
        </a:p>
      </dgm:t>
    </dgm:pt>
    <dgm:pt modelId="{43695289-A57F-4EFB-91CD-44686222F060}" type="sibTrans" cxnId="{5F15E427-84B7-4D96-A6E6-9A922A49593F}">
      <dgm:prSet/>
      <dgm:spPr/>
      <dgm:t>
        <a:bodyPr/>
        <a:lstStyle/>
        <a:p>
          <a:endParaRPr lang="cs-CZ"/>
        </a:p>
      </dgm:t>
    </dgm:pt>
    <dgm:pt modelId="{86272EC6-6CAA-4865-8339-44E76D70E9E9}">
      <dgm:prSet phldrT="[Text]"/>
      <dgm:spPr>
        <a:noFill/>
        <a:ln>
          <a:solidFill>
            <a:schemeClr val="tx1"/>
          </a:solidFill>
        </a:ln>
      </dgm:spPr>
      <dgm:t>
        <a:bodyPr/>
        <a:lstStyle/>
        <a:p>
          <a:endParaRPr lang="cs-CZ" b="1" dirty="0">
            <a:solidFill>
              <a:schemeClr val="tx1"/>
            </a:solidFill>
          </a:endParaRPr>
        </a:p>
      </dgm:t>
    </dgm:pt>
    <dgm:pt modelId="{1091AA00-E3AC-49C0-8D56-CE949B706085}" type="parTrans" cxnId="{98FB44B8-5E1D-4192-AD77-90333C09DCFB}">
      <dgm:prSet/>
      <dgm:spPr/>
      <dgm:t>
        <a:bodyPr/>
        <a:lstStyle/>
        <a:p>
          <a:endParaRPr lang="cs-CZ"/>
        </a:p>
      </dgm:t>
    </dgm:pt>
    <dgm:pt modelId="{E54C4373-11BB-4B08-A5CB-A2BA57BCF2D6}" type="sibTrans" cxnId="{98FB44B8-5E1D-4192-AD77-90333C09DCFB}">
      <dgm:prSet/>
      <dgm:spPr/>
      <dgm:t>
        <a:bodyPr/>
        <a:lstStyle/>
        <a:p>
          <a:endParaRPr lang="cs-CZ"/>
        </a:p>
      </dgm:t>
    </dgm:pt>
    <dgm:pt modelId="{9E0E568F-5054-44C5-89A9-A8B94FC60EA6}" type="pres">
      <dgm:prSet presAssocID="{C42358AA-5762-43F7-A39C-09FFE4254DC3}" presName="cycle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A456E885-05EF-4E4A-8EDC-0960F5CBE976}" type="pres">
      <dgm:prSet presAssocID="{5FDDAE4B-ED6C-4741-BF4E-D0B612E228E2}" presName="node" presStyleLbl="node1" presStyleIdx="0" presStyleCnt="5" custRadScaleRad="101526" custRadScaleInc="98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44CE322-27E7-4EB1-A0C9-FC2EED66BAFC}" type="pres">
      <dgm:prSet presAssocID="{5FDDAE4B-ED6C-4741-BF4E-D0B612E228E2}" presName="spNode" presStyleCnt="0"/>
      <dgm:spPr/>
    </dgm:pt>
    <dgm:pt modelId="{1930E387-9DB2-45F0-8347-4134DF8AF7F8}" type="pres">
      <dgm:prSet presAssocID="{FAC8E473-AACA-4786-96FF-A290B815E9A5}" presName="sibTrans" presStyleLbl="sibTrans1D1" presStyleIdx="0" presStyleCnt="5"/>
      <dgm:spPr/>
      <dgm:t>
        <a:bodyPr/>
        <a:lstStyle/>
        <a:p>
          <a:endParaRPr lang="cs-CZ"/>
        </a:p>
      </dgm:t>
    </dgm:pt>
    <dgm:pt modelId="{F79498C2-63EB-42C4-BC65-7C3BA718AC41}" type="pres">
      <dgm:prSet presAssocID="{41D6CF1B-0ECA-403A-88A2-B27D652A0A48}" presName="node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4FE58E-AADF-42C6-A8D0-9D0BE38D284E}" type="pres">
      <dgm:prSet presAssocID="{41D6CF1B-0ECA-403A-88A2-B27D652A0A48}" presName="spNode" presStyleCnt="0"/>
      <dgm:spPr/>
    </dgm:pt>
    <dgm:pt modelId="{F7FE191D-71A2-4662-86AF-67B23EA68D82}" type="pres">
      <dgm:prSet presAssocID="{47C266CB-3F8D-47FF-A1E4-A1B2A6F72605}" presName="sibTrans" presStyleLbl="sibTrans1D1" presStyleIdx="1" presStyleCnt="5"/>
      <dgm:spPr/>
      <dgm:t>
        <a:bodyPr/>
        <a:lstStyle/>
        <a:p>
          <a:endParaRPr lang="cs-CZ"/>
        </a:p>
      </dgm:t>
    </dgm:pt>
    <dgm:pt modelId="{C1CFB08A-2BDF-4107-A89F-F720EF987462}" type="pres">
      <dgm:prSet presAssocID="{613753B4-8A6E-447B-9D06-D11A86C35CC6}" presName="node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2E2B1B0-92DD-46A0-AA89-46FA085FEB8F}" type="pres">
      <dgm:prSet presAssocID="{613753B4-8A6E-447B-9D06-D11A86C35CC6}" presName="spNode" presStyleCnt="0"/>
      <dgm:spPr/>
    </dgm:pt>
    <dgm:pt modelId="{F2F12A36-3D93-451E-87AF-92AA012696B7}" type="pres">
      <dgm:prSet presAssocID="{71E16290-73DB-46D1-A46D-4B3FADCC028A}" presName="sibTrans" presStyleLbl="sibTrans1D1" presStyleIdx="2" presStyleCnt="5"/>
      <dgm:spPr/>
      <dgm:t>
        <a:bodyPr/>
        <a:lstStyle/>
        <a:p>
          <a:endParaRPr lang="cs-CZ"/>
        </a:p>
      </dgm:t>
    </dgm:pt>
    <dgm:pt modelId="{F48EEA76-E4B0-47FB-AE85-DDED440BA3FB}" type="pres">
      <dgm:prSet presAssocID="{30146E2B-64C4-4C3D-B257-DEB9EA0EE9B6}" presName="node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0122876-FA2E-4600-8D8B-40346F71C580}" type="pres">
      <dgm:prSet presAssocID="{30146E2B-64C4-4C3D-B257-DEB9EA0EE9B6}" presName="spNode" presStyleCnt="0"/>
      <dgm:spPr/>
    </dgm:pt>
    <dgm:pt modelId="{11ABAEA7-9918-4117-BF81-7AFEF685E639}" type="pres">
      <dgm:prSet presAssocID="{43695289-A57F-4EFB-91CD-44686222F060}" presName="sibTrans" presStyleLbl="sibTrans1D1" presStyleIdx="3" presStyleCnt="5"/>
      <dgm:spPr/>
      <dgm:t>
        <a:bodyPr/>
        <a:lstStyle/>
        <a:p>
          <a:endParaRPr lang="cs-CZ"/>
        </a:p>
      </dgm:t>
    </dgm:pt>
    <dgm:pt modelId="{FD2560C3-A2FF-4CC8-8410-49CBAF380023}" type="pres">
      <dgm:prSet presAssocID="{86272EC6-6CAA-4865-8339-44E76D70E9E9}" presName="node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0EEAE8A-B15C-43FA-ABFA-17B3DFBE14B7}" type="pres">
      <dgm:prSet presAssocID="{86272EC6-6CAA-4865-8339-44E76D70E9E9}" presName="spNode" presStyleCnt="0"/>
      <dgm:spPr/>
    </dgm:pt>
    <dgm:pt modelId="{07F308B9-D95E-4943-B580-340B12EDC59B}" type="pres">
      <dgm:prSet presAssocID="{E54C4373-11BB-4B08-A5CB-A2BA57BCF2D6}" presName="sibTrans" presStyleLbl="sibTrans1D1" presStyleIdx="4" presStyleCnt="5"/>
      <dgm:spPr/>
      <dgm:t>
        <a:bodyPr/>
        <a:lstStyle/>
        <a:p>
          <a:endParaRPr lang="cs-CZ"/>
        </a:p>
      </dgm:t>
    </dgm:pt>
  </dgm:ptLst>
  <dgm:cxnLst>
    <dgm:cxn modelId="{CFF94339-16B1-4AB6-BC01-0B3D8160443F}" type="presOf" srcId="{613753B4-8A6E-447B-9D06-D11A86C35CC6}" destId="{C1CFB08A-2BDF-4107-A89F-F720EF987462}" srcOrd="0" destOrd="0" presId="urn:microsoft.com/office/officeart/2005/8/layout/cycle5"/>
    <dgm:cxn modelId="{684984BB-6F2C-438A-994C-9C2CF0C2B7DD}" type="presOf" srcId="{43695289-A57F-4EFB-91CD-44686222F060}" destId="{11ABAEA7-9918-4117-BF81-7AFEF685E639}" srcOrd="0" destOrd="0" presId="urn:microsoft.com/office/officeart/2005/8/layout/cycle5"/>
    <dgm:cxn modelId="{13D92B74-6219-4718-8B82-A08CBFB63A94}" type="presOf" srcId="{47C266CB-3F8D-47FF-A1E4-A1B2A6F72605}" destId="{F7FE191D-71A2-4662-86AF-67B23EA68D82}" srcOrd="0" destOrd="0" presId="urn:microsoft.com/office/officeart/2005/8/layout/cycle5"/>
    <dgm:cxn modelId="{5FCBC1B8-FD6F-4945-97DD-7F6A7B0C99B4}" srcId="{C42358AA-5762-43F7-A39C-09FFE4254DC3}" destId="{5FDDAE4B-ED6C-4741-BF4E-D0B612E228E2}" srcOrd="0" destOrd="0" parTransId="{52B6A36A-0CE2-4789-9EC7-E03C3A83C695}" sibTransId="{FAC8E473-AACA-4786-96FF-A290B815E9A5}"/>
    <dgm:cxn modelId="{00305260-0F0B-467E-B6E1-154ADB6208A7}" type="presOf" srcId="{5FDDAE4B-ED6C-4741-BF4E-D0B612E228E2}" destId="{A456E885-05EF-4E4A-8EDC-0960F5CBE976}" srcOrd="0" destOrd="0" presId="urn:microsoft.com/office/officeart/2005/8/layout/cycle5"/>
    <dgm:cxn modelId="{C1604C3B-3D26-485C-9EA3-896484C06D2A}" type="presOf" srcId="{41D6CF1B-0ECA-403A-88A2-B27D652A0A48}" destId="{F79498C2-63EB-42C4-BC65-7C3BA718AC41}" srcOrd="0" destOrd="0" presId="urn:microsoft.com/office/officeart/2005/8/layout/cycle5"/>
    <dgm:cxn modelId="{252B209F-DAA6-4BFB-B0DC-1BD60FAE383E}" type="presOf" srcId="{C42358AA-5762-43F7-A39C-09FFE4254DC3}" destId="{9E0E568F-5054-44C5-89A9-A8B94FC60EA6}" srcOrd="0" destOrd="0" presId="urn:microsoft.com/office/officeart/2005/8/layout/cycle5"/>
    <dgm:cxn modelId="{13D66772-DEAD-4001-9E80-B20FA74C1F34}" type="presOf" srcId="{71E16290-73DB-46D1-A46D-4B3FADCC028A}" destId="{F2F12A36-3D93-451E-87AF-92AA012696B7}" srcOrd="0" destOrd="0" presId="urn:microsoft.com/office/officeart/2005/8/layout/cycle5"/>
    <dgm:cxn modelId="{5F15E427-84B7-4D96-A6E6-9A922A49593F}" srcId="{C42358AA-5762-43F7-A39C-09FFE4254DC3}" destId="{30146E2B-64C4-4C3D-B257-DEB9EA0EE9B6}" srcOrd="3" destOrd="0" parTransId="{00A334E1-33F8-432B-86B4-05F76CA2EA61}" sibTransId="{43695289-A57F-4EFB-91CD-44686222F060}"/>
    <dgm:cxn modelId="{915C580E-E059-4283-AAF3-17BE6C58AD89}" srcId="{C42358AA-5762-43F7-A39C-09FFE4254DC3}" destId="{41D6CF1B-0ECA-403A-88A2-B27D652A0A48}" srcOrd="1" destOrd="0" parTransId="{7AA8B381-889F-40D8-9259-54A2E3939BAD}" sibTransId="{47C266CB-3F8D-47FF-A1E4-A1B2A6F72605}"/>
    <dgm:cxn modelId="{9056AD71-50A9-42D8-B023-8ECC98AE73D7}" srcId="{C42358AA-5762-43F7-A39C-09FFE4254DC3}" destId="{613753B4-8A6E-447B-9D06-D11A86C35CC6}" srcOrd="2" destOrd="0" parTransId="{F7E52889-989A-4A9A-AEF7-36125038A288}" sibTransId="{71E16290-73DB-46D1-A46D-4B3FADCC028A}"/>
    <dgm:cxn modelId="{A6899774-FB6D-402F-9211-28ECBB96BAB2}" type="presOf" srcId="{FAC8E473-AACA-4786-96FF-A290B815E9A5}" destId="{1930E387-9DB2-45F0-8347-4134DF8AF7F8}" srcOrd="0" destOrd="0" presId="urn:microsoft.com/office/officeart/2005/8/layout/cycle5"/>
    <dgm:cxn modelId="{98FB44B8-5E1D-4192-AD77-90333C09DCFB}" srcId="{C42358AA-5762-43F7-A39C-09FFE4254DC3}" destId="{86272EC6-6CAA-4865-8339-44E76D70E9E9}" srcOrd="4" destOrd="0" parTransId="{1091AA00-E3AC-49C0-8D56-CE949B706085}" sibTransId="{E54C4373-11BB-4B08-A5CB-A2BA57BCF2D6}"/>
    <dgm:cxn modelId="{562AD7A2-37F1-4578-BCC6-3CF238A40AFE}" type="presOf" srcId="{86272EC6-6CAA-4865-8339-44E76D70E9E9}" destId="{FD2560C3-A2FF-4CC8-8410-49CBAF380023}" srcOrd="0" destOrd="0" presId="urn:microsoft.com/office/officeart/2005/8/layout/cycle5"/>
    <dgm:cxn modelId="{EDE6DB82-DFE1-4AF5-BF28-87734A788F12}" type="presOf" srcId="{30146E2B-64C4-4C3D-B257-DEB9EA0EE9B6}" destId="{F48EEA76-E4B0-47FB-AE85-DDED440BA3FB}" srcOrd="0" destOrd="0" presId="urn:microsoft.com/office/officeart/2005/8/layout/cycle5"/>
    <dgm:cxn modelId="{F94C58F8-61B8-4677-8B0D-FD1EC5942C39}" type="presOf" srcId="{E54C4373-11BB-4B08-A5CB-A2BA57BCF2D6}" destId="{07F308B9-D95E-4943-B580-340B12EDC59B}" srcOrd="0" destOrd="0" presId="urn:microsoft.com/office/officeart/2005/8/layout/cycle5"/>
    <dgm:cxn modelId="{9A93FE9C-D4AB-454E-9E14-6AF8F04E7549}" type="presParOf" srcId="{9E0E568F-5054-44C5-89A9-A8B94FC60EA6}" destId="{A456E885-05EF-4E4A-8EDC-0960F5CBE976}" srcOrd="0" destOrd="0" presId="urn:microsoft.com/office/officeart/2005/8/layout/cycle5"/>
    <dgm:cxn modelId="{8541D106-5A51-4F74-ABA0-16F2DCBC24C1}" type="presParOf" srcId="{9E0E568F-5054-44C5-89A9-A8B94FC60EA6}" destId="{B44CE322-27E7-4EB1-A0C9-FC2EED66BAFC}" srcOrd="1" destOrd="0" presId="urn:microsoft.com/office/officeart/2005/8/layout/cycle5"/>
    <dgm:cxn modelId="{CA6DEDFA-ED4D-47A3-9091-04073152E1A5}" type="presParOf" srcId="{9E0E568F-5054-44C5-89A9-A8B94FC60EA6}" destId="{1930E387-9DB2-45F0-8347-4134DF8AF7F8}" srcOrd="2" destOrd="0" presId="urn:microsoft.com/office/officeart/2005/8/layout/cycle5"/>
    <dgm:cxn modelId="{A3837A42-D875-40AA-9781-459982D86C13}" type="presParOf" srcId="{9E0E568F-5054-44C5-89A9-A8B94FC60EA6}" destId="{F79498C2-63EB-42C4-BC65-7C3BA718AC41}" srcOrd="3" destOrd="0" presId="urn:microsoft.com/office/officeart/2005/8/layout/cycle5"/>
    <dgm:cxn modelId="{E0633789-D7D1-40D6-91FF-856BA1CCB543}" type="presParOf" srcId="{9E0E568F-5054-44C5-89A9-A8B94FC60EA6}" destId="{6B4FE58E-AADF-42C6-A8D0-9D0BE38D284E}" srcOrd="4" destOrd="0" presId="urn:microsoft.com/office/officeart/2005/8/layout/cycle5"/>
    <dgm:cxn modelId="{5F4249B5-E171-43C0-B0F9-168ACA2D79FB}" type="presParOf" srcId="{9E0E568F-5054-44C5-89A9-A8B94FC60EA6}" destId="{F7FE191D-71A2-4662-86AF-67B23EA68D82}" srcOrd="5" destOrd="0" presId="urn:microsoft.com/office/officeart/2005/8/layout/cycle5"/>
    <dgm:cxn modelId="{F9D98874-4887-4B0D-8BFF-211E9308C46E}" type="presParOf" srcId="{9E0E568F-5054-44C5-89A9-A8B94FC60EA6}" destId="{C1CFB08A-2BDF-4107-A89F-F720EF987462}" srcOrd="6" destOrd="0" presId="urn:microsoft.com/office/officeart/2005/8/layout/cycle5"/>
    <dgm:cxn modelId="{4E9C2BFA-6EDE-44F9-866C-FCB270A05A63}" type="presParOf" srcId="{9E0E568F-5054-44C5-89A9-A8B94FC60EA6}" destId="{22E2B1B0-92DD-46A0-AA89-46FA085FEB8F}" srcOrd="7" destOrd="0" presId="urn:microsoft.com/office/officeart/2005/8/layout/cycle5"/>
    <dgm:cxn modelId="{87259FE9-6F59-4CCA-B9EB-577503D5392D}" type="presParOf" srcId="{9E0E568F-5054-44C5-89A9-A8B94FC60EA6}" destId="{F2F12A36-3D93-451E-87AF-92AA012696B7}" srcOrd="8" destOrd="0" presId="urn:microsoft.com/office/officeart/2005/8/layout/cycle5"/>
    <dgm:cxn modelId="{259E5CD8-6ADE-422E-87C9-62AFC7E07A70}" type="presParOf" srcId="{9E0E568F-5054-44C5-89A9-A8B94FC60EA6}" destId="{F48EEA76-E4B0-47FB-AE85-DDED440BA3FB}" srcOrd="9" destOrd="0" presId="urn:microsoft.com/office/officeart/2005/8/layout/cycle5"/>
    <dgm:cxn modelId="{B397BB9B-BE9D-4302-8DDE-FD48F73EADCD}" type="presParOf" srcId="{9E0E568F-5054-44C5-89A9-A8B94FC60EA6}" destId="{E0122876-FA2E-4600-8D8B-40346F71C580}" srcOrd="10" destOrd="0" presId="urn:microsoft.com/office/officeart/2005/8/layout/cycle5"/>
    <dgm:cxn modelId="{F9CBBD04-2614-42AC-BE1F-1CC8D2AB0297}" type="presParOf" srcId="{9E0E568F-5054-44C5-89A9-A8B94FC60EA6}" destId="{11ABAEA7-9918-4117-BF81-7AFEF685E639}" srcOrd="11" destOrd="0" presId="urn:microsoft.com/office/officeart/2005/8/layout/cycle5"/>
    <dgm:cxn modelId="{9E9273C3-9212-4C14-96C7-AB9CA854099D}" type="presParOf" srcId="{9E0E568F-5054-44C5-89A9-A8B94FC60EA6}" destId="{FD2560C3-A2FF-4CC8-8410-49CBAF380023}" srcOrd="12" destOrd="0" presId="urn:microsoft.com/office/officeart/2005/8/layout/cycle5"/>
    <dgm:cxn modelId="{BF8A719B-42A2-48F4-88B9-432889E55792}" type="presParOf" srcId="{9E0E568F-5054-44C5-89A9-A8B94FC60EA6}" destId="{80EEAE8A-B15C-43FA-ABFA-17B3DFBE14B7}" srcOrd="13" destOrd="0" presId="urn:microsoft.com/office/officeart/2005/8/layout/cycle5"/>
    <dgm:cxn modelId="{3422F589-9B14-4D01-8CA9-02144C5E74DC}" type="presParOf" srcId="{9E0E568F-5054-44C5-89A9-A8B94FC60EA6}" destId="{07F308B9-D95E-4943-B580-340B12EDC59B}" srcOrd="14" destOrd="0" presId="urn:microsoft.com/office/officeart/2005/8/layout/cycle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C42358AA-5762-43F7-A39C-09FFE4254DC3}" type="doc">
      <dgm:prSet loTypeId="urn:microsoft.com/office/officeart/2005/8/layout/cycle5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5FDDAE4B-ED6C-4741-BF4E-D0B612E228E2}">
      <dgm:prSet phldrT="[Text]"/>
      <dgm:spPr>
        <a:noFill/>
        <a:ln>
          <a:solidFill>
            <a:schemeClr val="tx1"/>
          </a:solidFill>
        </a:ln>
      </dgm:spPr>
      <dgm:t>
        <a:bodyPr/>
        <a:lstStyle/>
        <a:p>
          <a:r>
            <a:rPr lang="cs-CZ" b="1" dirty="0" smtClean="0">
              <a:solidFill>
                <a:schemeClr val="tx1"/>
              </a:solidFill>
            </a:rPr>
            <a:t>8,3</a:t>
          </a:r>
          <a:endParaRPr lang="cs-CZ" b="1" dirty="0">
            <a:solidFill>
              <a:schemeClr val="tx1"/>
            </a:solidFill>
          </a:endParaRPr>
        </a:p>
      </dgm:t>
    </dgm:pt>
    <dgm:pt modelId="{52B6A36A-0CE2-4789-9EC7-E03C3A83C695}" type="parTrans" cxnId="{5FCBC1B8-FD6F-4945-97DD-7F6A7B0C99B4}">
      <dgm:prSet/>
      <dgm:spPr/>
      <dgm:t>
        <a:bodyPr/>
        <a:lstStyle/>
        <a:p>
          <a:endParaRPr lang="cs-CZ"/>
        </a:p>
      </dgm:t>
    </dgm:pt>
    <dgm:pt modelId="{FAC8E473-AACA-4786-96FF-A290B815E9A5}" type="sibTrans" cxnId="{5FCBC1B8-FD6F-4945-97DD-7F6A7B0C99B4}">
      <dgm:prSet/>
      <dgm:spPr/>
      <dgm:t>
        <a:bodyPr/>
        <a:lstStyle/>
        <a:p>
          <a:endParaRPr lang="cs-CZ"/>
        </a:p>
      </dgm:t>
    </dgm:pt>
    <dgm:pt modelId="{41D6CF1B-0ECA-403A-88A2-B27D652A0A48}">
      <dgm:prSet phldrT="[Text]"/>
      <dgm:spPr>
        <a:noFill/>
        <a:ln>
          <a:solidFill>
            <a:schemeClr val="tx1"/>
          </a:solidFill>
        </a:ln>
      </dgm:spPr>
      <dgm:t>
        <a:bodyPr/>
        <a:lstStyle/>
        <a:p>
          <a:endParaRPr lang="cs-CZ" b="1" dirty="0"/>
        </a:p>
      </dgm:t>
    </dgm:pt>
    <dgm:pt modelId="{7AA8B381-889F-40D8-9259-54A2E3939BAD}" type="parTrans" cxnId="{915C580E-E059-4283-AAF3-17BE6C58AD89}">
      <dgm:prSet/>
      <dgm:spPr/>
      <dgm:t>
        <a:bodyPr/>
        <a:lstStyle/>
        <a:p>
          <a:endParaRPr lang="cs-CZ"/>
        </a:p>
      </dgm:t>
    </dgm:pt>
    <dgm:pt modelId="{47C266CB-3F8D-47FF-A1E4-A1B2A6F72605}" type="sibTrans" cxnId="{915C580E-E059-4283-AAF3-17BE6C58AD89}">
      <dgm:prSet/>
      <dgm:spPr/>
      <dgm:t>
        <a:bodyPr/>
        <a:lstStyle/>
        <a:p>
          <a:endParaRPr lang="cs-CZ"/>
        </a:p>
      </dgm:t>
    </dgm:pt>
    <dgm:pt modelId="{613753B4-8A6E-447B-9D06-D11A86C35CC6}">
      <dgm:prSet phldrT="[Text]"/>
      <dgm:spPr>
        <a:noFill/>
        <a:ln>
          <a:solidFill>
            <a:schemeClr val="tx1"/>
          </a:solidFill>
        </a:ln>
      </dgm:spPr>
      <dgm:t>
        <a:bodyPr/>
        <a:lstStyle/>
        <a:p>
          <a:endParaRPr lang="cs-CZ" b="1" dirty="0"/>
        </a:p>
      </dgm:t>
    </dgm:pt>
    <dgm:pt modelId="{F7E52889-989A-4A9A-AEF7-36125038A288}" type="parTrans" cxnId="{9056AD71-50A9-42D8-B023-8ECC98AE73D7}">
      <dgm:prSet/>
      <dgm:spPr/>
      <dgm:t>
        <a:bodyPr/>
        <a:lstStyle/>
        <a:p>
          <a:endParaRPr lang="cs-CZ"/>
        </a:p>
      </dgm:t>
    </dgm:pt>
    <dgm:pt modelId="{71E16290-73DB-46D1-A46D-4B3FADCC028A}" type="sibTrans" cxnId="{9056AD71-50A9-42D8-B023-8ECC98AE73D7}">
      <dgm:prSet/>
      <dgm:spPr/>
      <dgm:t>
        <a:bodyPr/>
        <a:lstStyle/>
        <a:p>
          <a:endParaRPr lang="cs-CZ"/>
        </a:p>
      </dgm:t>
    </dgm:pt>
    <dgm:pt modelId="{30146E2B-64C4-4C3D-B257-DEB9EA0EE9B6}">
      <dgm:prSet phldrT="[Text]"/>
      <dgm:spPr>
        <a:noFill/>
        <a:ln>
          <a:solidFill>
            <a:schemeClr val="tx1"/>
          </a:solidFill>
        </a:ln>
      </dgm:spPr>
      <dgm:t>
        <a:bodyPr/>
        <a:lstStyle/>
        <a:p>
          <a:endParaRPr lang="cs-CZ" b="1" dirty="0"/>
        </a:p>
      </dgm:t>
    </dgm:pt>
    <dgm:pt modelId="{00A334E1-33F8-432B-86B4-05F76CA2EA61}" type="parTrans" cxnId="{5F15E427-84B7-4D96-A6E6-9A922A49593F}">
      <dgm:prSet/>
      <dgm:spPr/>
      <dgm:t>
        <a:bodyPr/>
        <a:lstStyle/>
        <a:p>
          <a:endParaRPr lang="cs-CZ"/>
        </a:p>
      </dgm:t>
    </dgm:pt>
    <dgm:pt modelId="{43695289-A57F-4EFB-91CD-44686222F060}" type="sibTrans" cxnId="{5F15E427-84B7-4D96-A6E6-9A922A49593F}">
      <dgm:prSet/>
      <dgm:spPr/>
      <dgm:t>
        <a:bodyPr/>
        <a:lstStyle/>
        <a:p>
          <a:endParaRPr lang="cs-CZ"/>
        </a:p>
      </dgm:t>
    </dgm:pt>
    <dgm:pt modelId="{86272EC6-6CAA-4865-8339-44E76D70E9E9}">
      <dgm:prSet phldrT="[Text]"/>
      <dgm:spPr>
        <a:noFill/>
        <a:ln>
          <a:solidFill>
            <a:schemeClr val="tx1"/>
          </a:solidFill>
        </a:ln>
      </dgm:spPr>
      <dgm:t>
        <a:bodyPr/>
        <a:lstStyle/>
        <a:p>
          <a:endParaRPr lang="cs-CZ" b="1" dirty="0"/>
        </a:p>
      </dgm:t>
    </dgm:pt>
    <dgm:pt modelId="{1091AA00-E3AC-49C0-8D56-CE949B706085}" type="parTrans" cxnId="{98FB44B8-5E1D-4192-AD77-90333C09DCFB}">
      <dgm:prSet/>
      <dgm:spPr/>
      <dgm:t>
        <a:bodyPr/>
        <a:lstStyle/>
        <a:p>
          <a:endParaRPr lang="cs-CZ"/>
        </a:p>
      </dgm:t>
    </dgm:pt>
    <dgm:pt modelId="{E54C4373-11BB-4B08-A5CB-A2BA57BCF2D6}" type="sibTrans" cxnId="{98FB44B8-5E1D-4192-AD77-90333C09DCFB}">
      <dgm:prSet/>
      <dgm:spPr/>
      <dgm:t>
        <a:bodyPr/>
        <a:lstStyle/>
        <a:p>
          <a:endParaRPr lang="cs-CZ"/>
        </a:p>
      </dgm:t>
    </dgm:pt>
    <dgm:pt modelId="{9E0E568F-5054-44C5-89A9-A8B94FC60EA6}" type="pres">
      <dgm:prSet presAssocID="{C42358AA-5762-43F7-A39C-09FFE4254DC3}" presName="cycle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A456E885-05EF-4E4A-8EDC-0960F5CBE976}" type="pres">
      <dgm:prSet presAssocID="{5FDDAE4B-ED6C-4741-BF4E-D0B612E228E2}" presName="node" presStyleLbl="node1" presStyleIdx="0" presStyleCnt="5" custRadScaleRad="101526" custRadScaleInc="98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44CE322-27E7-4EB1-A0C9-FC2EED66BAFC}" type="pres">
      <dgm:prSet presAssocID="{5FDDAE4B-ED6C-4741-BF4E-D0B612E228E2}" presName="spNode" presStyleCnt="0"/>
      <dgm:spPr/>
    </dgm:pt>
    <dgm:pt modelId="{1930E387-9DB2-45F0-8347-4134DF8AF7F8}" type="pres">
      <dgm:prSet presAssocID="{FAC8E473-AACA-4786-96FF-A290B815E9A5}" presName="sibTrans" presStyleLbl="sibTrans1D1" presStyleIdx="0" presStyleCnt="5"/>
      <dgm:spPr/>
      <dgm:t>
        <a:bodyPr/>
        <a:lstStyle/>
        <a:p>
          <a:endParaRPr lang="cs-CZ"/>
        </a:p>
      </dgm:t>
    </dgm:pt>
    <dgm:pt modelId="{F79498C2-63EB-42C4-BC65-7C3BA718AC41}" type="pres">
      <dgm:prSet presAssocID="{41D6CF1B-0ECA-403A-88A2-B27D652A0A48}" presName="node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4FE58E-AADF-42C6-A8D0-9D0BE38D284E}" type="pres">
      <dgm:prSet presAssocID="{41D6CF1B-0ECA-403A-88A2-B27D652A0A48}" presName="spNode" presStyleCnt="0"/>
      <dgm:spPr/>
    </dgm:pt>
    <dgm:pt modelId="{F7FE191D-71A2-4662-86AF-67B23EA68D82}" type="pres">
      <dgm:prSet presAssocID="{47C266CB-3F8D-47FF-A1E4-A1B2A6F72605}" presName="sibTrans" presStyleLbl="sibTrans1D1" presStyleIdx="1" presStyleCnt="5"/>
      <dgm:spPr/>
      <dgm:t>
        <a:bodyPr/>
        <a:lstStyle/>
        <a:p>
          <a:endParaRPr lang="cs-CZ"/>
        </a:p>
      </dgm:t>
    </dgm:pt>
    <dgm:pt modelId="{C1CFB08A-2BDF-4107-A89F-F720EF987462}" type="pres">
      <dgm:prSet presAssocID="{613753B4-8A6E-447B-9D06-D11A86C35CC6}" presName="node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2E2B1B0-92DD-46A0-AA89-46FA085FEB8F}" type="pres">
      <dgm:prSet presAssocID="{613753B4-8A6E-447B-9D06-D11A86C35CC6}" presName="spNode" presStyleCnt="0"/>
      <dgm:spPr/>
    </dgm:pt>
    <dgm:pt modelId="{F2F12A36-3D93-451E-87AF-92AA012696B7}" type="pres">
      <dgm:prSet presAssocID="{71E16290-73DB-46D1-A46D-4B3FADCC028A}" presName="sibTrans" presStyleLbl="sibTrans1D1" presStyleIdx="2" presStyleCnt="5"/>
      <dgm:spPr/>
      <dgm:t>
        <a:bodyPr/>
        <a:lstStyle/>
        <a:p>
          <a:endParaRPr lang="cs-CZ"/>
        </a:p>
      </dgm:t>
    </dgm:pt>
    <dgm:pt modelId="{F48EEA76-E4B0-47FB-AE85-DDED440BA3FB}" type="pres">
      <dgm:prSet presAssocID="{30146E2B-64C4-4C3D-B257-DEB9EA0EE9B6}" presName="node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0122876-FA2E-4600-8D8B-40346F71C580}" type="pres">
      <dgm:prSet presAssocID="{30146E2B-64C4-4C3D-B257-DEB9EA0EE9B6}" presName="spNode" presStyleCnt="0"/>
      <dgm:spPr/>
    </dgm:pt>
    <dgm:pt modelId="{11ABAEA7-9918-4117-BF81-7AFEF685E639}" type="pres">
      <dgm:prSet presAssocID="{43695289-A57F-4EFB-91CD-44686222F060}" presName="sibTrans" presStyleLbl="sibTrans1D1" presStyleIdx="3" presStyleCnt="5"/>
      <dgm:spPr/>
      <dgm:t>
        <a:bodyPr/>
        <a:lstStyle/>
        <a:p>
          <a:endParaRPr lang="cs-CZ"/>
        </a:p>
      </dgm:t>
    </dgm:pt>
    <dgm:pt modelId="{FD2560C3-A2FF-4CC8-8410-49CBAF380023}" type="pres">
      <dgm:prSet presAssocID="{86272EC6-6CAA-4865-8339-44E76D70E9E9}" presName="node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0EEAE8A-B15C-43FA-ABFA-17B3DFBE14B7}" type="pres">
      <dgm:prSet presAssocID="{86272EC6-6CAA-4865-8339-44E76D70E9E9}" presName="spNode" presStyleCnt="0"/>
      <dgm:spPr/>
    </dgm:pt>
    <dgm:pt modelId="{07F308B9-D95E-4943-B580-340B12EDC59B}" type="pres">
      <dgm:prSet presAssocID="{E54C4373-11BB-4B08-A5CB-A2BA57BCF2D6}" presName="sibTrans" presStyleLbl="sibTrans1D1" presStyleIdx="4" presStyleCnt="5"/>
      <dgm:spPr/>
      <dgm:t>
        <a:bodyPr/>
        <a:lstStyle/>
        <a:p>
          <a:endParaRPr lang="cs-CZ"/>
        </a:p>
      </dgm:t>
    </dgm:pt>
  </dgm:ptLst>
  <dgm:cxnLst>
    <dgm:cxn modelId="{318AB383-ED16-4CE7-8109-7D6844ED46CA}" type="presOf" srcId="{86272EC6-6CAA-4865-8339-44E76D70E9E9}" destId="{FD2560C3-A2FF-4CC8-8410-49CBAF380023}" srcOrd="0" destOrd="0" presId="urn:microsoft.com/office/officeart/2005/8/layout/cycle5"/>
    <dgm:cxn modelId="{91914203-347E-4E15-9250-765724E674E9}" type="presOf" srcId="{E54C4373-11BB-4B08-A5CB-A2BA57BCF2D6}" destId="{07F308B9-D95E-4943-B580-340B12EDC59B}" srcOrd="0" destOrd="0" presId="urn:microsoft.com/office/officeart/2005/8/layout/cycle5"/>
    <dgm:cxn modelId="{586DAE20-ED30-40CC-8CE4-E76A1ACF7327}" type="presOf" srcId="{5FDDAE4B-ED6C-4741-BF4E-D0B612E228E2}" destId="{A456E885-05EF-4E4A-8EDC-0960F5CBE976}" srcOrd="0" destOrd="0" presId="urn:microsoft.com/office/officeart/2005/8/layout/cycle5"/>
    <dgm:cxn modelId="{5FCBC1B8-FD6F-4945-97DD-7F6A7B0C99B4}" srcId="{C42358AA-5762-43F7-A39C-09FFE4254DC3}" destId="{5FDDAE4B-ED6C-4741-BF4E-D0B612E228E2}" srcOrd="0" destOrd="0" parTransId="{52B6A36A-0CE2-4789-9EC7-E03C3A83C695}" sibTransId="{FAC8E473-AACA-4786-96FF-A290B815E9A5}"/>
    <dgm:cxn modelId="{DF9884FE-86BF-4329-9CCD-84EE49952ABA}" type="presOf" srcId="{43695289-A57F-4EFB-91CD-44686222F060}" destId="{11ABAEA7-9918-4117-BF81-7AFEF685E639}" srcOrd="0" destOrd="0" presId="urn:microsoft.com/office/officeart/2005/8/layout/cycle5"/>
    <dgm:cxn modelId="{5F15E427-84B7-4D96-A6E6-9A922A49593F}" srcId="{C42358AA-5762-43F7-A39C-09FFE4254DC3}" destId="{30146E2B-64C4-4C3D-B257-DEB9EA0EE9B6}" srcOrd="3" destOrd="0" parTransId="{00A334E1-33F8-432B-86B4-05F76CA2EA61}" sibTransId="{43695289-A57F-4EFB-91CD-44686222F060}"/>
    <dgm:cxn modelId="{915C580E-E059-4283-AAF3-17BE6C58AD89}" srcId="{C42358AA-5762-43F7-A39C-09FFE4254DC3}" destId="{41D6CF1B-0ECA-403A-88A2-B27D652A0A48}" srcOrd="1" destOrd="0" parTransId="{7AA8B381-889F-40D8-9259-54A2E3939BAD}" sibTransId="{47C266CB-3F8D-47FF-A1E4-A1B2A6F72605}"/>
    <dgm:cxn modelId="{73C8B7C4-34C2-4448-84E4-6961B79B8F56}" type="presOf" srcId="{71E16290-73DB-46D1-A46D-4B3FADCC028A}" destId="{F2F12A36-3D93-451E-87AF-92AA012696B7}" srcOrd="0" destOrd="0" presId="urn:microsoft.com/office/officeart/2005/8/layout/cycle5"/>
    <dgm:cxn modelId="{9056AD71-50A9-42D8-B023-8ECC98AE73D7}" srcId="{C42358AA-5762-43F7-A39C-09FFE4254DC3}" destId="{613753B4-8A6E-447B-9D06-D11A86C35CC6}" srcOrd="2" destOrd="0" parTransId="{F7E52889-989A-4A9A-AEF7-36125038A288}" sibTransId="{71E16290-73DB-46D1-A46D-4B3FADCC028A}"/>
    <dgm:cxn modelId="{CD0DE78A-4895-4A81-9D2B-26D28E787709}" type="presOf" srcId="{C42358AA-5762-43F7-A39C-09FFE4254DC3}" destId="{9E0E568F-5054-44C5-89A9-A8B94FC60EA6}" srcOrd="0" destOrd="0" presId="urn:microsoft.com/office/officeart/2005/8/layout/cycle5"/>
    <dgm:cxn modelId="{62F78C61-CABD-423D-AB10-1BF7D0F8D434}" type="presOf" srcId="{30146E2B-64C4-4C3D-B257-DEB9EA0EE9B6}" destId="{F48EEA76-E4B0-47FB-AE85-DDED440BA3FB}" srcOrd="0" destOrd="0" presId="urn:microsoft.com/office/officeart/2005/8/layout/cycle5"/>
    <dgm:cxn modelId="{209190F8-17FD-4381-AF10-0BFA86694B66}" type="presOf" srcId="{FAC8E473-AACA-4786-96FF-A290B815E9A5}" destId="{1930E387-9DB2-45F0-8347-4134DF8AF7F8}" srcOrd="0" destOrd="0" presId="urn:microsoft.com/office/officeart/2005/8/layout/cycle5"/>
    <dgm:cxn modelId="{E7A7FE33-3191-480B-B6BC-00143B7A93C5}" type="presOf" srcId="{47C266CB-3F8D-47FF-A1E4-A1B2A6F72605}" destId="{F7FE191D-71A2-4662-86AF-67B23EA68D82}" srcOrd="0" destOrd="0" presId="urn:microsoft.com/office/officeart/2005/8/layout/cycle5"/>
    <dgm:cxn modelId="{2E42245E-6AB0-4D51-9E6D-30CF537CDA2F}" type="presOf" srcId="{41D6CF1B-0ECA-403A-88A2-B27D652A0A48}" destId="{F79498C2-63EB-42C4-BC65-7C3BA718AC41}" srcOrd="0" destOrd="0" presId="urn:microsoft.com/office/officeart/2005/8/layout/cycle5"/>
    <dgm:cxn modelId="{98FB44B8-5E1D-4192-AD77-90333C09DCFB}" srcId="{C42358AA-5762-43F7-A39C-09FFE4254DC3}" destId="{86272EC6-6CAA-4865-8339-44E76D70E9E9}" srcOrd="4" destOrd="0" parTransId="{1091AA00-E3AC-49C0-8D56-CE949B706085}" sibTransId="{E54C4373-11BB-4B08-A5CB-A2BA57BCF2D6}"/>
    <dgm:cxn modelId="{C06E5F30-0EF2-4D1D-9CA4-3C1A36FAB455}" type="presOf" srcId="{613753B4-8A6E-447B-9D06-D11A86C35CC6}" destId="{C1CFB08A-2BDF-4107-A89F-F720EF987462}" srcOrd="0" destOrd="0" presId="urn:microsoft.com/office/officeart/2005/8/layout/cycle5"/>
    <dgm:cxn modelId="{24D22704-EE55-4D22-A55C-523C1A602891}" type="presParOf" srcId="{9E0E568F-5054-44C5-89A9-A8B94FC60EA6}" destId="{A456E885-05EF-4E4A-8EDC-0960F5CBE976}" srcOrd="0" destOrd="0" presId="urn:microsoft.com/office/officeart/2005/8/layout/cycle5"/>
    <dgm:cxn modelId="{F38EC52F-9D77-48A3-AD88-376133D8B445}" type="presParOf" srcId="{9E0E568F-5054-44C5-89A9-A8B94FC60EA6}" destId="{B44CE322-27E7-4EB1-A0C9-FC2EED66BAFC}" srcOrd="1" destOrd="0" presId="urn:microsoft.com/office/officeart/2005/8/layout/cycle5"/>
    <dgm:cxn modelId="{87A1F30E-AAF4-4985-8B5D-2439647E3767}" type="presParOf" srcId="{9E0E568F-5054-44C5-89A9-A8B94FC60EA6}" destId="{1930E387-9DB2-45F0-8347-4134DF8AF7F8}" srcOrd="2" destOrd="0" presId="urn:microsoft.com/office/officeart/2005/8/layout/cycle5"/>
    <dgm:cxn modelId="{CFE9ADC4-5D92-4E13-A74F-985E340DFD96}" type="presParOf" srcId="{9E0E568F-5054-44C5-89A9-A8B94FC60EA6}" destId="{F79498C2-63EB-42C4-BC65-7C3BA718AC41}" srcOrd="3" destOrd="0" presId="urn:microsoft.com/office/officeart/2005/8/layout/cycle5"/>
    <dgm:cxn modelId="{C6EA9F89-476B-4016-BE66-C9376E137DC5}" type="presParOf" srcId="{9E0E568F-5054-44C5-89A9-A8B94FC60EA6}" destId="{6B4FE58E-AADF-42C6-A8D0-9D0BE38D284E}" srcOrd="4" destOrd="0" presId="urn:microsoft.com/office/officeart/2005/8/layout/cycle5"/>
    <dgm:cxn modelId="{E4B1A743-D926-40B5-A567-6174D70A75A9}" type="presParOf" srcId="{9E0E568F-5054-44C5-89A9-A8B94FC60EA6}" destId="{F7FE191D-71A2-4662-86AF-67B23EA68D82}" srcOrd="5" destOrd="0" presId="urn:microsoft.com/office/officeart/2005/8/layout/cycle5"/>
    <dgm:cxn modelId="{4B607EC4-8AE0-4EA5-977C-72369AF1B71C}" type="presParOf" srcId="{9E0E568F-5054-44C5-89A9-A8B94FC60EA6}" destId="{C1CFB08A-2BDF-4107-A89F-F720EF987462}" srcOrd="6" destOrd="0" presId="urn:microsoft.com/office/officeart/2005/8/layout/cycle5"/>
    <dgm:cxn modelId="{286CE80D-022B-4A06-A4C7-CBC9C09BE0E9}" type="presParOf" srcId="{9E0E568F-5054-44C5-89A9-A8B94FC60EA6}" destId="{22E2B1B0-92DD-46A0-AA89-46FA085FEB8F}" srcOrd="7" destOrd="0" presId="urn:microsoft.com/office/officeart/2005/8/layout/cycle5"/>
    <dgm:cxn modelId="{6FBFEC05-C1FD-4B55-8F81-FCB56A83D0D4}" type="presParOf" srcId="{9E0E568F-5054-44C5-89A9-A8B94FC60EA6}" destId="{F2F12A36-3D93-451E-87AF-92AA012696B7}" srcOrd="8" destOrd="0" presId="urn:microsoft.com/office/officeart/2005/8/layout/cycle5"/>
    <dgm:cxn modelId="{8B26D1F6-6CCC-401C-A7AA-76E9FA2F5E90}" type="presParOf" srcId="{9E0E568F-5054-44C5-89A9-A8B94FC60EA6}" destId="{F48EEA76-E4B0-47FB-AE85-DDED440BA3FB}" srcOrd="9" destOrd="0" presId="urn:microsoft.com/office/officeart/2005/8/layout/cycle5"/>
    <dgm:cxn modelId="{EB9F66CC-137D-4A0A-A9E0-2B6765CC47F3}" type="presParOf" srcId="{9E0E568F-5054-44C5-89A9-A8B94FC60EA6}" destId="{E0122876-FA2E-4600-8D8B-40346F71C580}" srcOrd="10" destOrd="0" presId="urn:microsoft.com/office/officeart/2005/8/layout/cycle5"/>
    <dgm:cxn modelId="{B1C9F849-DF37-4607-BC94-C2857AC3301B}" type="presParOf" srcId="{9E0E568F-5054-44C5-89A9-A8B94FC60EA6}" destId="{11ABAEA7-9918-4117-BF81-7AFEF685E639}" srcOrd="11" destOrd="0" presId="urn:microsoft.com/office/officeart/2005/8/layout/cycle5"/>
    <dgm:cxn modelId="{99219569-BC3A-44FB-B887-32103C134B7B}" type="presParOf" srcId="{9E0E568F-5054-44C5-89A9-A8B94FC60EA6}" destId="{FD2560C3-A2FF-4CC8-8410-49CBAF380023}" srcOrd="12" destOrd="0" presId="urn:microsoft.com/office/officeart/2005/8/layout/cycle5"/>
    <dgm:cxn modelId="{476DC263-81D3-480C-942D-52F80153E134}" type="presParOf" srcId="{9E0E568F-5054-44C5-89A9-A8B94FC60EA6}" destId="{80EEAE8A-B15C-43FA-ABFA-17B3DFBE14B7}" srcOrd="13" destOrd="0" presId="urn:microsoft.com/office/officeart/2005/8/layout/cycle5"/>
    <dgm:cxn modelId="{5EBA19FE-907D-4975-8FC9-84E5C2AE7F9E}" type="presParOf" srcId="{9E0E568F-5054-44C5-89A9-A8B94FC60EA6}" destId="{07F308B9-D95E-4943-B580-340B12EDC59B}" srcOrd="14" destOrd="0" presId="urn:microsoft.com/office/officeart/2005/8/layout/cycle5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456E885-05EF-4E4A-8EDC-0960F5CBE976}">
      <dsp:nvSpPr>
        <dsp:cNvPr id="0" name=""/>
        <dsp:cNvSpPr/>
      </dsp:nvSpPr>
      <dsp:spPr>
        <a:xfrm>
          <a:off x="1316795" y="226675"/>
          <a:ext cx="1061028" cy="689668"/>
        </a:xfrm>
        <a:prstGeom prst="roundRect">
          <a:avLst/>
        </a:prstGeom>
        <a:solidFill>
          <a:srgbClr val="92D050"/>
        </a:solidFill>
        <a:ln w="25400" cap="flat" cmpd="sng" algn="ctr">
          <a:solidFill>
            <a:srgbClr val="00B05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b="1" kern="1200" dirty="0" smtClean="0">
              <a:solidFill>
                <a:schemeClr val="tx1"/>
              </a:solidFill>
            </a:rPr>
            <a:t>0,4</a:t>
          </a:r>
          <a:endParaRPr lang="cs-CZ" sz="2800" b="1" kern="1200" dirty="0">
            <a:solidFill>
              <a:schemeClr val="tx1"/>
            </a:solidFill>
          </a:endParaRPr>
        </a:p>
      </dsp:txBody>
      <dsp:txXfrm>
        <a:off x="1350462" y="260342"/>
        <a:ext cx="993694" cy="622334"/>
      </dsp:txXfrm>
    </dsp:sp>
    <dsp:sp modelId="{1930E387-9DB2-45F0-8347-4134DF8AF7F8}">
      <dsp:nvSpPr>
        <dsp:cNvPr id="0" name=""/>
        <dsp:cNvSpPr/>
      </dsp:nvSpPr>
      <dsp:spPr>
        <a:xfrm>
          <a:off x="442556" y="560731"/>
          <a:ext cx="2756279" cy="2756279"/>
        </a:xfrm>
        <a:custGeom>
          <a:avLst/>
          <a:gdLst/>
          <a:ahLst/>
          <a:cxnLst/>
          <a:rect l="0" t="0" r="0" b="0"/>
          <a:pathLst>
            <a:path>
              <a:moveTo>
                <a:pt x="2077479" y="190624"/>
              </a:moveTo>
              <a:arcTo wR="1378139" hR="1378139" stAng="18029657" swAng="1226009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79498C2-63EB-42C4-BC65-7C3BA718AC41}">
      <dsp:nvSpPr>
        <dsp:cNvPr id="0" name=""/>
        <dsp:cNvSpPr/>
      </dsp:nvSpPr>
      <dsp:spPr>
        <a:xfrm>
          <a:off x="2621688" y="1199965"/>
          <a:ext cx="1061028" cy="689668"/>
        </a:xfrm>
        <a:prstGeom prst="roundRect">
          <a:avLst/>
        </a:prstGeom>
        <a:solidFill>
          <a:srgbClr val="92D050"/>
        </a:solidFill>
        <a:ln w="25400" cap="flat" cmpd="sng" algn="ctr">
          <a:solidFill>
            <a:srgbClr val="00B05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800" b="1" kern="1200" dirty="0">
            <a:solidFill>
              <a:schemeClr val="tx1"/>
            </a:solidFill>
          </a:endParaRPr>
        </a:p>
      </dsp:txBody>
      <dsp:txXfrm>
        <a:off x="2655355" y="1233632"/>
        <a:ext cx="993694" cy="622334"/>
      </dsp:txXfrm>
    </dsp:sp>
    <dsp:sp modelId="{F7FE191D-71A2-4662-86AF-67B23EA68D82}">
      <dsp:nvSpPr>
        <dsp:cNvPr id="0" name=""/>
        <dsp:cNvSpPr/>
      </dsp:nvSpPr>
      <dsp:spPr>
        <a:xfrm>
          <a:off x="463373" y="592528"/>
          <a:ext cx="2756279" cy="2756279"/>
        </a:xfrm>
        <a:custGeom>
          <a:avLst/>
          <a:gdLst/>
          <a:ahLst/>
          <a:cxnLst/>
          <a:rect l="0" t="0" r="0" b="0"/>
          <a:pathLst>
            <a:path>
              <a:moveTo>
                <a:pt x="2752978" y="1473465"/>
              </a:moveTo>
              <a:arcTo wR="1378139" hR="1378139" stAng="21837980" swAng="1360155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1CFB08A-2BDF-4107-A89F-F720EF987462}">
      <dsp:nvSpPr>
        <dsp:cNvPr id="0" name=""/>
        <dsp:cNvSpPr/>
      </dsp:nvSpPr>
      <dsp:spPr>
        <a:xfrm>
          <a:off x="2121049" y="2740772"/>
          <a:ext cx="1061028" cy="689668"/>
        </a:xfrm>
        <a:prstGeom prst="roundRect">
          <a:avLst/>
        </a:prstGeom>
        <a:solidFill>
          <a:srgbClr val="92D050"/>
        </a:solidFill>
        <a:ln w="25400" cap="flat" cmpd="sng" algn="ctr">
          <a:solidFill>
            <a:srgbClr val="00B05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800" b="1" kern="1200" dirty="0">
            <a:solidFill>
              <a:schemeClr val="tx1"/>
            </a:solidFill>
          </a:endParaRPr>
        </a:p>
      </dsp:txBody>
      <dsp:txXfrm>
        <a:off x="2154716" y="2774439"/>
        <a:ext cx="993694" cy="622334"/>
      </dsp:txXfrm>
    </dsp:sp>
    <dsp:sp modelId="{F2F12A36-3D93-451E-87AF-92AA012696B7}">
      <dsp:nvSpPr>
        <dsp:cNvPr id="0" name=""/>
        <dsp:cNvSpPr/>
      </dsp:nvSpPr>
      <dsp:spPr>
        <a:xfrm>
          <a:off x="463373" y="592528"/>
          <a:ext cx="2756279" cy="2756279"/>
        </a:xfrm>
        <a:custGeom>
          <a:avLst/>
          <a:gdLst/>
          <a:ahLst/>
          <a:cxnLst/>
          <a:rect l="0" t="0" r="0" b="0"/>
          <a:pathLst>
            <a:path>
              <a:moveTo>
                <a:pt x="1547386" y="2745847"/>
              </a:moveTo>
              <a:arcTo wR="1378139" hR="1378139" stAng="4976749" swAng="846502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48EEA76-E4B0-47FB-AE85-DDED440BA3FB}">
      <dsp:nvSpPr>
        <dsp:cNvPr id="0" name=""/>
        <dsp:cNvSpPr/>
      </dsp:nvSpPr>
      <dsp:spPr>
        <a:xfrm>
          <a:off x="500949" y="2740772"/>
          <a:ext cx="1061028" cy="689668"/>
        </a:xfrm>
        <a:prstGeom prst="roundRect">
          <a:avLst/>
        </a:prstGeom>
        <a:solidFill>
          <a:srgbClr val="92D050"/>
        </a:solidFill>
        <a:ln w="25400" cap="flat" cmpd="sng" algn="ctr">
          <a:solidFill>
            <a:srgbClr val="00B05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800" b="1" kern="1200" dirty="0">
            <a:solidFill>
              <a:schemeClr val="tx1"/>
            </a:solidFill>
          </a:endParaRPr>
        </a:p>
      </dsp:txBody>
      <dsp:txXfrm>
        <a:off x="534616" y="2774439"/>
        <a:ext cx="993694" cy="622334"/>
      </dsp:txXfrm>
    </dsp:sp>
    <dsp:sp modelId="{11ABAEA7-9918-4117-BF81-7AFEF685E639}">
      <dsp:nvSpPr>
        <dsp:cNvPr id="0" name=""/>
        <dsp:cNvSpPr/>
      </dsp:nvSpPr>
      <dsp:spPr>
        <a:xfrm>
          <a:off x="463373" y="592528"/>
          <a:ext cx="2756279" cy="2756279"/>
        </a:xfrm>
        <a:custGeom>
          <a:avLst/>
          <a:gdLst/>
          <a:ahLst/>
          <a:cxnLst/>
          <a:rect l="0" t="0" r="0" b="0"/>
          <a:pathLst>
            <a:path>
              <a:moveTo>
                <a:pt x="146253" y="1995979"/>
              </a:moveTo>
              <a:arcTo wR="1378139" hR="1378139" stAng="9201865" swAng="1360155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D2560C3-A2FF-4CC8-8410-49CBAF380023}">
      <dsp:nvSpPr>
        <dsp:cNvPr id="0" name=""/>
        <dsp:cNvSpPr/>
      </dsp:nvSpPr>
      <dsp:spPr>
        <a:xfrm>
          <a:off x="310" y="1199965"/>
          <a:ext cx="1061028" cy="689668"/>
        </a:xfrm>
        <a:prstGeom prst="roundRect">
          <a:avLst/>
        </a:prstGeom>
        <a:solidFill>
          <a:srgbClr val="92D050"/>
        </a:solidFill>
        <a:ln w="25400" cap="flat" cmpd="sng" algn="ctr">
          <a:solidFill>
            <a:srgbClr val="00B05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800" b="1" kern="1200" dirty="0">
            <a:solidFill>
              <a:schemeClr val="tx1"/>
            </a:solidFill>
          </a:endParaRPr>
        </a:p>
      </dsp:txBody>
      <dsp:txXfrm>
        <a:off x="33977" y="1233632"/>
        <a:ext cx="993694" cy="622334"/>
      </dsp:txXfrm>
    </dsp:sp>
    <dsp:sp modelId="{07F308B9-D95E-4943-B580-340B12EDC59B}">
      <dsp:nvSpPr>
        <dsp:cNvPr id="0" name=""/>
        <dsp:cNvSpPr/>
      </dsp:nvSpPr>
      <dsp:spPr>
        <a:xfrm>
          <a:off x="483919" y="561158"/>
          <a:ext cx="2756279" cy="2756279"/>
        </a:xfrm>
        <a:custGeom>
          <a:avLst/>
          <a:gdLst/>
          <a:ahLst/>
          <a:cxnLst/>
          <a:rect l="0" t="0" r="0" b="0"/>
          <a:pathLst>
            <a:path>
              <a:moveTo>
                <a:pt x="310038" y="507260"/>
              </a:moveTo>
              <a:arcTo wR="1378139" hR="1378139" stAng="13151531" swAng="1245168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456E885-05EF-4E4A-8EDC-0960F5CBE976}">
      <dsp:nvSpPr>
        <dsp:cNvPr id="0" name=""/>
        <dsp:cNvSpPr/>
      </dsp:nvSpPr>
      <dsp:spPr>
        <a:xfrm>
          <a:off x="1316795" y="226675"/>
          <a:ext cx="1061028" cy="68966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rgbClr val="00B0F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b="1" kern="1200" dirty="0" smtClean="0"/>
            <a:t>7,6</a:t>
          </a:r>
          <a:endParaRPr lang="cs-CZ" sz="2800" b="1" kern="1200" dirty="0"/>
        </a:p>
      </dsp:txBody>
      <dsp:txXfrm>
        <a:off x="1350462" y="260342"/>
        <a:ext cx="993694" cy="622334"/>
      </dsp:txXfrm>
    </dsp:sp>
    <dsp:sp modelId="{1930E387-9DB2-45F0-8347-4134DF8AF7F8}">
      <dsp:nvSpPr>
        <dsp:cNvPr id="0" name=""/>
        <dsp:cNvSpPr/>
      </dsp:nvSpPr>
      <dsp:spPr>
        <a:xfrm>
          <a:off x="442556" y="560731"/>
          <a:ext cx="2756279" cy="2756279"/>
        </a:xfrm>
        <a:custGeom>
          <a:avLst/>
          <a:gdLst/>
          <a:ahLst/>
          <a:cxnLst/>
          <a:rect l="0" t="0" r="0" b="0"/>
          <a:pathLst>
            <a:path>
              <a:moveTo>
                <a:pt x="2077479" y="190624"/>
              </a:moveTo>
              <a:arcTo wR="1378139" hR="1378139" stAng="18029657" swAng="1226009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79498C2-63EB-42C4-BC65-7C3BA718AC41}">
      <dsp:nvSpPr>
        <dsp:cNvPr id="0" name=""/>
        <dsp:cNvSpPr/>
      </dsp:nvSpPr>
      <dsp:spPr>
        <a:xfrm>
          <a:off x="2621688" y="1199965"/>
          <a:ext cx="1061028" cy="68966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rgbClr val="00B0F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800" b="1" kern="1200" dirty="0"/>
        </a:p>
      </dsp:txBody>
      <dsp:txXfrm>
        <a:off x="2655355" y="1233632"/>
        <a:ext cx="993694" cy="622334"/>
      </dsp:txXfrm>
    </dsp:sp>
    <dsp:sp modelId="{F7FE191D-71A2-4662-86AF-67B23EA68D82}">
      <dsp:nvSpPr>
        <dsp:cNvPr id="0" name=""/>
        <dsp:cNvSpPr/>
      </dsp:nvSpPr>
      <dsp:spPr>
        <a:xfrm>
          <a:off x="463373" y="592528"/>
          <a:ext cx="2756279" cy="2756279"/>
        </a:xfrm>
        <a:custGeom>
          <a:avLst/>
          <a:gdLst/>
          <a:ahLst/>
          <a:cxnLst/>
          <a:rect l="0" t="0" r="0" b="0"/>
          <a:pathLst>
            <a:path>
              <a:moveTo>
                <a:pt x="2752978" y="1473465"/>
              </a:moveTo>
              <a:arcTo wR="1378139" hR="1378139" stAng="21837980" swAng="1360155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1CFB08A-2BDF-4107-A89F-F720EF987462}">
      <dsp:nvSpPr>
        <dsp:cNvPr id="0" name=""/>
        <dsp:cNvSpPr/>
      </dsp:nvSpPr>
      <dsp:spPr>
        <a:xfrm>
          <a:off x="2121049" y="2740772"/>
          <a:ext cx="1061028" cy="68966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rgbClr val="00B0F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800" b="1" kern="1200" dirty="0"/>
        </a:p>
      </dsp:txBody>
      <dsp:txXfrm>
        <a:off x="2154716" y="2774439"/>
        <a:ext cx="993694" cy="622334"/>
      </dsp:txXfrm>
    </dsp:sp>
    <dsp:sp modelId="{F2F12A36-3D93-451E-87AF-92AA012696B7}">
      <dsp:nvSpPr>
        <dsp:cNvPr id="0" name=""/>
        <dsp:cNvSpPr/>
      </dsp:nvSpPr>
      <dsp:spPr>
        <a:xfrm>
          <a:off x="463373" y="592528"/>
          <a:ext cx="2756279" cy="2756279"/>
        </a:xfrm>
        <a:custGeom>
          <a:avLst/>
          <a:gdLst/>
          <a:ahLst/>
          <a:cxnLst/>
          <a:rect l="0" t="0" r="0" b="0"/>
          <a:pathLst>
            <a:path>
              <a:moveTo>
                <a:pt x="1547386" y="2745847"/>
              </a:moveTo>
              <a:arcTo wR="1378139" hR="1378139" stAng="4976749" swAng="846502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48EEA76-E4B0-47FB-AE85-DDED440BA3FB}">
      <dsp:nvSpPr>
        <dsp:cNvPr id="0" name=""/>
        <dsp:cNvSpPr/>
      </dsp:nvSpPr>
      <dsp:spPr>
        <a:xfrm>
          <a:off x="500949" y="2740772"/>
          <a:ext cx="1061028" cy="68966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rgbClr val="00B0F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800" b="1" kern="1200" dirty="0"/>
        </a:p>
      </dsp:txBody>
      <dsp:txXfrm>
        <a:off x="534616" y="2774439"/>
        <a:ext cx="993694" cy="622334"/>
      </dsp:txXfrm>
    </dsp:sp>
    <dsp:sp modelId="{11ABAEA7-9918-4117-BF81-7AFEF685E639}">
      <dsp:nvSpPr>
        <dsp:cNvPr id="0" name=""/>
        <dsp:cNvSpPr/>
      </dsp:nvSpPr>
      <dsp:spPr>
        <a:xfrm>
          <a:off x="463373" y="592528"/>
          <a:ext cx="2756279" cy="2756279"/>
        </a:xfrm>
        <a:custGeom>
          <a:avLst/>
          <a:gdLst/>
          <a:ahLst/>
          <a:cxnLst/>
          <a:rect l="0" t="0" r="0" b="0"/>
          <a:pathLst>
            <a:path>
              <a:moveTo>
                <a:pt x="146253" y="1995979"/>
              </a:moveTo>
              <a:arcTo wR="1378139" hR="1378139" stAng="9201865" swAng="1360155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D2560C3-A2FF-4CC8-8410-49CBAF380023}">
      <dsp:nvSpPr>
        <dsp:cNvPr id="0" name=""/>
        <dsp:cNvSpPr/>
      </dsp:nvSpPr>
      <dsp:spPr>
        <a:xfrm>
          <a:off x="310" y="1199965"/>
          <a:ext cx="1061028" cy="68966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rgbClr val="00B0F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800" b="1" kern="1200" dirty="0"/>
        </a:p>
      </dsp:txBody>
      <dsp:txXfrm>
        <a:off x="33977" y="1233632"/>
        <a:ext cx="993694" cy="622334"/>
      </dsp:txXfrm>
    </dsp:sp>
    <dsp:sp modelId="{07F308B9-D95E-4943-B580-340B12EDC59B}">
      <dsp:nvSpPr>
        <dsp:cNvPr id="0" name=""/>
        <dsp:cNvSpPr/>
      </dsp:nvSpPr>
      <dsp:spPr>
        <a:xfrm>
          <a:off x="483919" y="561158"/>
          <a:ext cx="2756279" cy="2756279"/>
        </a:xfrm>
        <a:custGeom>
          <a:avLst/>
          <a:gdLst/>
          <a:ahLst/>
          <a:cxnLst/>
          <a:rect l="0" t="0" r="0" b="0"/>
          <a:pathLst>
            <a:path>
              <a:moveTo>
                <a:pt x="310038" y="507260"/>
              </a:moveTo>
              <a:arcTo wR="1378139" hR="1378139" stAng="13151531" swAng="1245168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456E885-05EF-4E4A-8EDC-0960F5CBE976}">
      <dsp:nvSpPr>
        <dsp:cNvPr id="0" name=""/>
        <dsp:cNvSpPr/>
      </dsp:nvSpPr>
      <dsp:spPr>
        <a:xfrm>
          <a:off x="1316795" y="226675"/>
          <a:ext cx="1061028" cy="689668"/>
        </a:xfrm>
        <a:prstGeom prst="roundRect">
          <a:avLst/>
        </a:prstGeom>
        <a:noFill/>
        <a:ln w="254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b="1" kern="1200" dirty="0" smtClean="0">
              <a:solidFill>
                <a:schemeClr val="tx1"/>
              </a:solidFill>
            </a:rPr>
            <a:t>0,4</a:t>
          </a:r>
          <a:endParaRPr lang="cs-CZ" sz="2800" b="1" kern="1200" dirty="0">
            <a:solidFill>
              <a:schemeClr val="tx1"/>
            </a:solidFill>
          </a:endParaRPr>
        </a:p>
      </dsp:txBody>
      <dsp:txXfrm>
        <a:off x="1350462" y="260342"/>
        <a:ext cx="993694" cy="622334"/>
      </dsp:txXfrm>
    </dsp:sp>
    <dsp:sp modelId="{1930E387-9DB2-45F0-8347-4134DF8AF7F8}">
      <dsp:nvSpPr>
        <dsp:cNvPr id="0" name=""/>
        <dsp:cNvSpPr/>
      </dsp:nvSpPr>
      <dsp:spPr>
        <a:xfrm>
          <a:off x="442556" y="560731"/>
          <a:ext cx="2756279" cy="2756279"/>
        </a:xfrm>
        <a:custGeom>
          <a:avLst/>
          <a:gdLst/>
          <a:ahLst/>
          <a:cxnLst/>
          <a:rect l="0" t="0" r="0" b="0"/>
          <a:pathLst>
            <a:path>
              <a:moveTo>
                <a:pt x="2077479" y="190624"/>
              </a:moveTo>
              <a:arcTo wR="1378139" hR="1378139" stAng="18029657" swAng="1226009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79498C2-63EB-42C4-BC65-7C3BA718AC41}">
      <dsp:nvSpPr>
        <dsp:cNvPr id="0" name=""/>
        <dsp:cNvSpPr/>
      </dsp:nvSpPr>
      <dsp:spPr>
        <a:xfrm>
          <a:off x="2621688" y="1199965"/>
          <a:ext cx="1061028" cy="689668"/>
        </a:xfrm>
        <a:prstGeom prst="roundRect">
          <a:avLst/>
        </a:prstGeom>
        <a:noFill/>
        <a:ln w="254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800" b="1" kern="1200" dirty="0">
            <a:solidFill>
              <a:schemeClr val="tx1"/>
            </a:solidFill>
          </a:endParaRPr>
        </a:p>
      </dsp:txBody>
      <dsp:txXfrm>
        <a:off x="2655355" y="1233632"/>
        <a:ext cx="993694" cy="622334"/>
      </dsp:txXfrm>
    </dsp:sp>
    <dsp:sp modelId="{F7FE191D-71A2-4662-86AF-67B23EA68D82}">
      <dsp:nvSpPr>
        <dsp:cNvPr id="0" name=""/>
        <dsp:cNvSpPr/>
      </dsp:nvSpPr>
      <dsp:spPr>
        <a:xfrm>
          <a:off x="463373" y="592528"/>
          <a:ext cx="2756279" cy="2756279"/>
        </a:xfrm>
        <a:custGeom>
          <a:avLst/>
          <a:gdLst/>
          <a:ahLst/>
          <a:cxnLst/>
          <a:rect l="0" t="0" r="0" b="0"/>
          <a:pathLst>
            <a:path>
              <a:moveTo>
                <a:pt x="2752978" y="1473465"/>
              </a:moveTo>
              <a:arcTo wR="1378139" hR="1378139" stAng="21837980" swAng="1360155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1CFB08A-2BDF-4107-A89F-F720EF987462}">
      <dsp:nvSpPr>
        <dsp:cNvPr id="0" name=""/>
        <dsp:cNvSpPr/>
      </dsp:nvSpPr>
      <dsp:spPr>
        <a:xfrm>
          <a:off x="2121049" y="2740772"/>
          <a:ext cx="1061028" cy="689668"/>
        </a:xfrm>
        <a:prstGeom prst="roundRect">
          <a:avLst/>
        </a:prstGeom>
        <a:noFill/>
        <a:ln w="254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800" b="1" kern="1200" dirty="0">
            <a:solidFill>
              <a:schemeClr val="tx1"/>
            </a:solidFill>
          </a:endParaRPr>
        </a:p>
      </dsp:txBody>
      <dsp:txXfrm>
        <a:off x="2154716" y="2774439"/>
        <a:ext cx="993694" cy="622334"/>
      </dsp:txXfrm>
    </dsp:sp>
    <dsp:sp modelId="{F2F12A36-3D93-451E-87AF-92AA012696B7}">
      <dsp:nvSpPr>
        <dsp:cNvPr id="0" name=""/>
        <dsp:cNvSpPr/>
      </dsp:nvSpPr>
      <dsp:spPr>
        <a:xfrm>
          <a:off x="463373" y="592528"/>
          <a:ext cx="2756279" cy="2756279"/>
        </a:xfrm>
        <a:custGeom>
          <a:avLst/>
          <a:gdLst/>
          <a:ahLst/>
          <a:cxnLst/>
          <a:rect l="0" t="0" r="0" b="0"/>
          <a:pathLst>
            <a:path>
              <a:moveTo>
                <a:pt x="1547386" y="2745847"/>
              </a:moveTo>
              <a:arcTo wR="1378139" hR="1378139" stAng="4976749" swAng="846502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48EEA76-E4B0-47FB-AE85-DDED440BA3FB}">
      <dsp:nvSpPr>
        <dsp:cNvPr id="0" name=""/>
        <dsp:cNvSpPr/>
      </dsp:nvSpPr>
      <dsp:spPr>
        <a:xfrm>
          <a:off x="500949" y="2740772"/>
          <a:ext cx="1061028" cy="689668"/>
        </a:xfrm>
        <a:prstGeom prst="roundRect">
          <a:avLst/>
        </a:prstGeom>
        <a:noFill/>
        <a:ln w="254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800" b="1" kern="1200" dirty="0">
            <a:solidFill>
              <a:schemeClr val="tx1"/>
            </a:solidFill>
          </a:endParaRPr>
        </a:p>
      </dsp:txBody>
      <dsp:txXfrm>
        <a:off x="534616" y="2774439"/>
        <a:ext cx="993694" cy="622334"/>
      </dsp:txXfrm>
    </dsp:sp>
    <dsp:sp modelId="{11ABAEA7-9918-4117-BF81-7AFEF685E639}">
      <dsp:nvSpPr>
        <dsp:cNvPr id="0" name=""/>
        <dsp:cNvSpPr/>
      </dsp:nvSpPr>
      <dsp:spPr>
        <a:xfrm>
          <a:off x="463373" y="592528"/>
          <a:ext cx="2756279" cy="2756279"/>
        </a:xfrm>
        <a:custGeom>
          <a:avLst/>
          <a:gdLst/>
          <a:ahLst/>
          <a:cxnLst/>
          <a:rect l="0" t="0" r="0" b="0"/>
          <a:pathLst>
            <a:path>
              <a:moveTo>
                <a:pt x="146253" y="1995979"/>
              </a:moveTo>
              <a:arcTo wR="1378139" hR="1378139" stAng="9201865" swAng="1360155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D2560C3-A2FF-4CC8-8410-49CBAF380023}">
      <dsp:nvSpPr>
        <dsp:cNvPr id="0" name=""/>
        <dsp:cNvSpPr/>
      </dsp:nvSpPr>
      <dsp:spPr>
        <a:xfrm>
          <a:off x="310" y="1199965"/>
          <a:ext cx="1061028" cy="689668"/>
        </a:xfrm>
        <a:prstGeom prst="roundRect">
          <a:avLst/>
        </a:prstGeom>
        <a:noFill/>
        <a:ln w="254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800" b="1" kern="1200" dirty="0">
            <a:solidFill>
              <a:schemeClr val="tx1"/>
            </a:solidFill>
          </a:endParaRPr>
        </a:p>
      </dsp:txBody>
      <dsp:txXfrm>
        <a:off x="33977" y="1233632"/>
        <a:ext cx="993694" cy="622334"/>
      </dsp:txXfrm>
    </dsp:sp>
    <dsp:sp modelId="{07F308B9-D95E-4943-B580-340B12EDC59B}">
      <dsp:nvSpPr>
        <dsp:cNvPr id="0" name=""/>
        <dsp:cNvSpPr/>
      </dsp:nvSpPr>
      <dsp:spPr>
        <a:xfrm>
          <a:off x="483919" y="561158"/>
          <a:ext cx="2756279" cy="2756279"/>
        </a:xfrm>
        <a:custGeom>
          <a:avLst/>
          <a:gdLst/>
          <a:ahLst/>
          <a:cxnLst/>
          <a:rect l="0" t="0" r="0" b="0"/>
          <a:pathLst>
            <a:path>
              <a:moveTo>
                <a:pt x="310038" y="507260"/>
              </a:moveTo>
              <a:arcTo wR="1378139" hR="1378139" stAng="13151531" swAng="1245168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456E885-05EF-4E4A-8EDC-0960F5CBE976}">
      <dsp:nvSpPr>
        <dsp:cNvPr id="0" name=""/>
        <dsp:cNvSpPr/>
      </dsp:nvSpPr>
      <dsp:spPr>
        <a:xfrm>
          <a:off x="1316795" y="226675"/>
          <a:ext cx="1061028" cy="689668"/>
        </a:xfrm>
        <a:prstGeom prst="roundRect">
          <a:avLst/>
        </a:prstGeom>
        <a:noFill/>
        <a:ln w="254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b="1" kern="1200" dirty="0" smtClean="0">
              <a:solidFill>
                <a:schemeClr val="tx1"/>
              </a:solidFill>
            </a:rPr>
            <a:t>7,6</a:t>
          </a:r>
          <a:endParaRPr lang="cs-CZ" sz="2800" b="1" kern="1200" dirty="0">
            <a:solidFill>
              <a:schemeClr val="tx1"/>
            </a:solidFill>
          </a:endParaRPr>
        </a:p>
      </dsp:txBody>
      <dsp:txXfrm>
        <a:off x="1350462" y="260342"/>
        <a:ext cx="993694" cy="622334"/>
      </dsp:txXfrm>
    </dsp:sp>
    <dsp:sp modelId="{1930E387-9DB2-45F0-8347-4134DF8AF7F8}">
      <dsp:nvSpPr>
        <dsp:cNvPr id="0" name=""/>
        <dsp:cNvSpPr/>
      </dsp:nvSpPr>
      <dsp:spPr>
        <a:xfrm>
          <a:off x="442556" y="560731"/>
          <a:ext cx="2756279" cy="2756279"/>
        </a:xfrm>
        <a:custGeom>
          <a:avLst/>
          <a:gdLst/>
          <a:ahLst/>
          <a:cxnLst/>
          <a:rect l="0" t="0" r="0" b="0"/>
          <a:pathLst>
            <a:path>
              <a:moveTo>
                <a:pt x="2077479" y="190624"/>
              </a:moveTo>
              <a:arcTo wR="1378139" hR="1378139" stAng="18029657" swAng="1226009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79498C2-63EB-42C4-BC65-7C3BA718AC41}">
      <dsp:nvSpPr>
        <dsp:cNvPr id="0" name=""/>
        <dsp:cNvSpPr/>
      </dsp:nvSpPr>
      <dsp:spPr>
        <a:xfrm>
          <a:off x="2621688" y="1199965"/>
          <a:ext cx="1061028" cy="689668"/>
        </a:xfrm>
        <a:prstGeom prst="roundRect">
          <a:avLst/>
        </a:prstGeom>
        <a:noFill/>
        <a:ln w="254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800" b="1" kern="1200" dirty="0"/>
        </a:p>
      </dsp:txBody>
      <dsp:txXfrm>
        <a:off x="2655355" y="1233632"/>
        <a:ext cx="993694" cy="622334"/>
      </dsp:txXfrm>
    </dsp:sp>
    <dsp:sp modelId="{F7FE191D-71A2-4662-86AF-67B23EA68D82}">
      <dsp:nvSpPr>
        <dsp:cNvPr id="0" name=""/>
        <dsp:cNvSpPr/>
      </dsp:nvSpPr>
      <dsp:spPr>
        <a:xfrm>
          <a:off x="463373" y="592528"/>
          <a:ext cx="2756279" cy="2756279"/>
        </a:xfrm>
        <a:custGeom>
          <a:avLst/>
          <a:gdLst/>
          <a:ahLst/>
          <a:cxnLst/>
          <a:rect l="0" t="0" r="0" b="0"/>
          <a:pathLst>
            <a:path>
              <a:moveTo>
                <a:pt x="2752978" y="1473465"/>
              </a:moveTo>
              <a:arcTo wR="1378139" hR="1378139" stAng="21837980" swAng="1360155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1CFB08A-2BDF-4107-A89F-F720EF987462}">
      <dsp:nvSpPr>
        <dsp:cNvPr id="0" name=""/>
        <dsp:cNvSpPr/>
      </dsp:nvSpPr>
      <dsp:spPr>
        <a:xfrm>
          <a:off x="2121049" y="2740772"/>
          <a:ext cx="1061028" cy="689668"/>
        </a:xfrm>
        <a:prstGeom prst="roundRect">
          <a:avLst/>
        </a:prstGeom>
        <a:noFill/>
        <a:ln w="254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800" b="1" kern="1200" dirty="0"/>
        </a:p>
      </dsp:txBody>
      <dsp:txXfrm>
        <a:off x="2154716" y="2774439"/>
        <a:ext cx="993694" cy="622334"/>
      </dsp:txXfrm>
    </dsp:sp>
    <dsp:sp modelId="{F2F12A36-3D93-451E-87AF-92AA012696B7}">
      <dsp:nvSpPr>
        <dsp:cNvPr id="0" name=""/>
        <dsp:cNvSpPr/>
      </dsp:nvSpPr>
      <dsp:spPr>
        <a:xfrm>
          <a:off x="463373" y="592528"/>
          <a:ext cx="2756279" cy="2756279"/>
        </a:xfrm>
        <a:custGeom>
          <a:avLst/>
          <a:gdLst/>
          <a:ahLst/>
          <a:cxnLst/>
          <a:rect l="0" t="0" r="0" b="0"/>
          <a:pathLst>
            <a:path>
              <a:moveTo>
                <a:pt x="1547386" y="2745847"/>
              </a:moveTo>
              <a:arcTo wR="1378139" hR="1378139" stAng="4976749" swAng="846502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48EEA76-E4B0-47FB-AE85-DDED440BA3FB}">
      <dsp:nvSpPr>
        <dsp:cNvPr id="0" name=""/>
        <dsp:cNvSpPr/>
      </dsp:nvSpPr>
      <dsp:spPr>
        <a:xfrm>
          <a:off x="500949" y="2740772"/>
          <a:ext cx="1061028" cy="689668"/>
        </a:xfrm>
        <a:prstGeom prst="roundRect">
          <a:avLst/>
        </a:prstGeom>
        <a:noFill/>
        <a:ln w="254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800" b="1" kern="1200" dirty="0"/>
        </a:p>
      </dsp:txBody>
      <dsp:txXfrm>
        <a:off x="534616" y="2774439"/>
        <a:ext cx="993694" cy="622334"/>
      </dsp:txXfrm>
    </dsp:sp>
    <dsp:sp modelId="{11ABAEA7-9918-4117-BF81-7AFEF685E639}">
      <dsp:nvSpPr>
        <dsp:cNvPr id="0" name=""/>
        <dsp:cNvSpPr/>
      </dsp:nvSpPr>
      <dsp:spPr>
        <a:xfrm>
          <a:off x="463373" y="592528"/>
          <a:ext cx="2756279" cy="2756279"/>
        </a:xfrm>
        <a:custGeom>
          <a:avLst/>
          <a:gdLst/>
          <a:ahLst/>
          <a:cxnLst/>
          <a:rect l="0" t="0" r="0" b="0"/>
          <a:pathLst>
            <a:path>
              <a:moveTo>
                <a:pt x="146253" y="1995979"/>
              </a:moveTo>
              <a:arcTo wR="1378139" hR="1378139" stAng="9201865" swAng="1360155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D2560C3-A2FF-4CC8-8410-49CBAF380023}">
      <dsp:nvSpPr>
        <dsp:cNvPr id="0" name=""/>
        <dsp:cNvSpPr/>
      </dsp:nvSpPr>
      <dsp:spPr>
        <a:xfrm>
          <a:off x="310" y="1199965"/>
          <a:ext cx="1061028" cy="689668"/>
        </a:xfrm>
        <a:prstGeom prst="roundRect">
          <a:avLst/>
        </a:prstGeom>
        <a:noFill/>
        <a:ln w="254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800" b="1" kern="1200" dirty="0"/>
        </a:p>
      </dsp:txBody>
      <dsp:txXfrm>
        <a:off x="33977" y="1233632"/>
        <a:ext cx="993694" cy="622334"/>
      </dsp:txXfrm>
    </dsp:sp>
    <dsp:sp modelId="{07F308B9-D95E-4943-B580-340B12EDC59B}">
      <dsp:nvSpPr>
        <dsp:cNvPr id="0" name=""/>
        <dsp:cNvSpPr/>
      </dsp:nvSpPr>
      <dsp:spPr>
        <a:xfrm>
          <a:off x="483919" y="561158"/>
          <a:ext cx="2756279" cy="2756279"/>
        </a:xfrm>
        <a:custGeom>
          <a:avLst/>
          <a:gdLst/>
          <a:ahLst/>
          <a:cxnLst/>
          <a:rect l="0" t="0" r="0" b="0"/>
          <a:pathLst>
            <a:path>
              <a:moveTo>
                <a:pt x="310038" y="507260"/>
              </a:moveTo>
              <a:arcTo wR="1378139" hR="1378139" stAng="13151531" swAng="1245168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456E885-05EF-4E4A-8EDC-0960F5CBE976}">
      <dsp:nvSpPr>
        <dsp:cNvPr id="0" name=""/>
        <dsp:cNvSpPr/>
      </dsp:nvSpPr>
      <dsp:spPr>
        <a:xfrm>
          <a:off x="1316795" y="226675"/>
          <a:ext cx="1061028" cy="689668"/>
        </a:xfrm>
        <a:prstGeom prst="roundRect">
          <a:avLst/>
        </a:prstGeom>
        <a:solidFill>
          <a:srgbClr val="FFC000"/>
        </a:solidFill>
        <a:ln w="25400" cap="flat" cmpd="sng" algn="ctr">
          <a:solidFill>
            <a:srgbClr val="FFFF0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b="1" kern="1200" dirty="0" smtClean="0">
              <a:solidFill>
                <a:schemeClr val="tx1"/>
              </a:solidFill>
            </a:rPr>
            <a:t>0,9</a:t>
          </a:r>
          <a:endParaRPr lang="cs-CZ" sz="2800" b="1" kern="1200" dirty="0">
            <a:solidFill>
              <a:schemeClr val="tx1"/>
            </a:solidFill>
          </a:endParaRPr>
        </a:p>
      </dsp:txBody>
      <dsp:txXfrm>
        <a:off x="1350462" y="260342"/>
        <a:ext cx="993694" cy="622334"/>
      </dsp:txXfrm>
    </dsp:sp>
    <dsp:sp modelId="{1930E387-9DB2-45F0-8347-4134DF8AF7F8}">
      <dsp:nvSpPr>
        <dsp:cNvPr id="0" name=""/>
        <dsp:cNvSpPr/>
      </dsp:nvSpPr>
      <dsp:spPr>
        <a:xfrm>
          <a:off x="442556" y="560731"/>
          <a:ext cx="2756279" cy="2756279"/>
        </a:xfrm>
        <a:custGeom>
          <a:avLst/>
          <a:gdLst/>
          <a:ahLst/>
          <a:cxnLst/>
          <a:rect l="0" t="0" r="0" b="0"/>
          <a:pathLst>
            <a:path>
              <a:moveTo>
                <a:pt x="2077479" y="190624"/>
              </a:moveTo>
              <a:arcTo wR="1378139" hR="1378139" stAng="18029657" swAng="1226009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79498C2-63EB-42C4-BC65-7C3BA718AC41}">
      <dsp:nvSpPr>
        <dsp:cNvPr id="0" name=""/>
        <dsp:cNvSpPr/>
      </dsp:nvSpPr>
      <dsp:spPr>
        <a:xfrm>
          <a:off x="2621688" y="1199965"/>
          <a:ext cx="1061028" cy="689668"/>
        </a:xfrm>
        <a:prstGeom prst="roundRect">
          <a:avLst/>
        </a:prstGeom>
        <a:solidFill>
          <a:srgbClr val="FFC000"/>
        </a:solidFill>
        <a:ln w="25400" cap="flat" cmpd="sng" algn="ctr">
          <a:solidFill>
            <a:srgbClr val="FFFF0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800" b="1" kern="1200" dirty="0">
            <a:solidFill>
              <a:schemeClr val="tx1"/>
            </a:solidFill>
          </a:endParaRPr>
        </a:p>
      </dsp:txBody>
      <dsp:txXfrm>
        <a:off x="2655355" y="1233632"/>
        <a:ext cx="993694" cy="622334"/>
      </dsp:txXfrm>
    </dsp:sp>
    <dsp:sp modelId="{F7FE191D-71A2-4662-86AF-67B23EA68D82}">
      <dsp:nvSpPr>
        <dsp:cNvPr id="0" name=""/>
        <dsp:cNvSpPr/>
      </dsp:nvSpPr>
      <dsp:spPr>
        <a:xfrm>
          <a:off x="463373" y="592528"/>
          <a:ext cx="2756279" cy="2756279"/>
        </a:xfrm>
        <a:custGeom>
          <a:avLst/>
          <a:gdLst/>
          <a:ahLst/>
          <a:cxnLst/>
          <a:rect l="0" t="0" r="0" b="0"/>
          <a:pathLst>
            <a:path>
              <a:moveTo>
                <a:pt x="2752978" y="1473465"/>
              </a:moveTo>
              <a:arcTo wR="1378139" hR="1378139" stAng="21837980" swAng="1360155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1CFB08A-2BDF-4107-A89F-F720EF987462}">
      <dsp:nvSpPr>
        <dsp:cNvPr id="0" name=""/>
        <dsp:cNvSpPr/>
      </dsp:nvSpPr>
      <dsp:spPr>
        <a:xfrm>
          <a:off x="2121049" y="2740772"/>
          <a:ext cx="1061028" cy="689668"/>
        </a:xfrm>
        <a:prstGeom prst="roundRect">
          <a:avLst/>
        </a:prstGeom>
        <a:solidFill>
          <a:srgbClr val="FFC000"/>
        </a:solidFill>
        <a:ln w="25400" cap="flat" cmpd="sng" algn="ctr">
          <a:solidFill>
            <a:srgbClr val="FFFF0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800" b="1" kern="1200" dirty="0">
            <a:solidFill>
              <a:schemeClr val="tx1"/>
            </a:solidFill>
          </a:endParaRPr>
        </a:p>
      </dsp:txBody>
      <dsp:txXfrm>
        <a:off x="2154716" y="2774439"/>
        <a:ext cx="993694" cy="622334"/>
      </dsp:txXfrm>
    </dsp:sp>
    <dsp:sp modelId="{F2F12A36-3D93-451E-87AF-92AA012696B7}">
      <dsp:nvSpPr>
        <dsp:cNvPr id="0" name=""/>
        <dsp:cNvSpPr/>
      </dsp:nvSpPr>
      <dsp:spPr>
        <a:xfrm>
          <a:off x="463373" y="592528"/>
          <a:ext cx="2756279" cy="2756279"/>
        </a:xfrm>
        <a:custGeom>
          <a:avLst/>
          <a:gdLst/>
          <a:ahLst/>
          <a:cxnLst/>
          <a:rect l="0" t="0" r="0" b="0"/>
          <a:pathLst>
            <a:path>
              <a:moveTo>
                <a:pt x="1547386" y="2745847"/>
              </a:moveTo>
              <a:arcTo wR="1378139" hR="1378139" stAng="4976749" swAng="846502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48EEA76-E4B0-47FB-AE85-DDED440BA3FB}">
      <dsp:nvSpPr>
        <dsp:cNvPr id="0" name=""/>
        <dsp:cNvSpPr/>
      </dsp:nvSpPr>
      <dsp:spPr>
        <a:xfrm>
          <a:off x="500949" y="2740772"/>
          <a:ext cx="1061028" cy="689668"/>
        </a:xfrm>
        <a:prstGeom prst="roundRect">
          <a:avLst/>
        </a:prstGeom>
        <a:solidFill>
          <a:srgbClr val="FFC000"/>
        </a:solidFill>
        <a:ln w="25400" cap="flat" cmpd="sng" algn="ctr">
          <a:solidFill>
            <a:srgbClr val="FFFF0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800" b="1" kern="1200" dirty="0">
            <a:solidFill>
              <a:schemeClr val="tx1"/>
            </a:solidFill>
          </a:endParaRPr>
        </a:p>
      </dsp:txBody>
      <dsp:txXfrm>
        <a:off x="534616" y="2774439"/>
        <a:ext cx="993694" cy="622334"/>
      </dsp:txXfrm>
    </dsp:sp>
    <dsp:sp modelId="{11ABAEA7-9918-4117-BF81-7AFEF685E639}">
      <dsp:nvSpPr>
        <dsp:cNvPr id="0" name=""/>
        <dsp:cNvSpPr/>
      </dsp:nvSpPr>
      <dsp:spPr>
        <a:xfrm>
          <a:off x="463373" y="592528"/>
          <a:ext cx="2756279" cy="2756279"/>
        </a:xfrm>
        <a:custGeom>
          <a:avLst/>
          <a:gdLst/>
          <a:ahLst/>
          <a:cxnLst/>
          <a:rect l="0" t="0" r="0" b="0"/>
          <a:pathLst>
            <a:path>
              <a:moveTo>
                <a:pt x="146253" y="1995979"/>
              </a:moveTo>
              <a:arcTo wR="1378139" hR="1378139" stAng="9201865" swAng="1360155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D2560C3-A2FF-4CC8-8410-49CBAF380023}">
      <dsp:nvSpPr>
        <dsp:cNvPr id="0" name=""/>
        <dsp:cNvSpPr/>
      </dsp:nvSpPr>
      <dsp:spPr>
        <a:xfrm>
          <a:off x="310" y="1199965"/>
          <a:ext cx="1061028" cy="689668"/>
        </a:xfrm>
        <a:prstGeom prst="roundRect">
          <a:avLst/>
        </a:prstGeom>
        <a:solidFill>
          <a:srgbClr val="FFC000"/>
        </a:solidFill>
        <a:ln w="25400" cap="flat" cmpd="sng" algn="ctr">
          <a:solidFill>
            <a:srgbClr val="FFFF0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800" b="1" kern="1200" dirty="0">
            <a:solidFill>
              <a:schemeClr val="tx1"/>
            </a:solidFill>
          </a:endParaRPr>
        </a:p>
      </dsp:txBody>
      <dsp:txXfrm>
        <a:off x="33977" y="1233632"/>
        <a:ext cx="993694" cy="622334"/>
      </dsp:txXfrm>
    </dsp:sp>
    <dsp:sp modelId="{07F308B9-D95E-4943-B580-340B12EDC59B}">
      <dsp:nvSpPr>
        <dsp:cNvPr id="0" name=""/>
        <dsp:cNvSpPr/>
      </dsp:nvSpPr>
      <dsp:spPr>
        <a:xfrm>
          <a:off x="483919" y="561158"/>
          <a:ext cx="2756279" cy="2756279"/>
        </a:xfrm>
        <a:custGeom>
          <a:avLst/>
          <a:gdLst/>
          <a:ahLst/>
          <a:cxnLst/>
          <a:rect l="0" t="0" r="0" b="0"/>
          <a:pathLst>
            <a:path>
              <a:moveTo>
                <a:pt x="310038" y="507260"/>
              </a:moveTo>
              <a:arcTo wR="1378139" hR="1378139" stAng="13151531" swAng="1245168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456E885-05EF-4E4A-8EDC-0960F5CBE976}">
      <dsp:nvSpPr>
        <dsp:cNvPr id="0" name=""/>
        <dsp:cNvSpPr/>
      </dsp:nvSpPr>
      <dsp:spPr>
        <a:xfrm>
          <a:off x="1316795" y="226675"/>
          <a:ext cx="1061028" cy="689668"/>
        </a:xfrm>
        <a:prstGeom prst="roundRect">
          <a:avLst/>
        </a:prstGeom>
        <a:solidFill>
          <a:srgbClr val="FF0000"/>
        </a:solidFill>
        <a:ln w="25400" cap="flat" cmpd="sng" algn="ctr">
          <a:solidFill>
            <a:srgbClr val="C0000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b="1" kern="1200" dirty="0" smtClean="0"/>
            <a:t>8,3</a:t>
          </a:r>
          <a:endParaRPr lang="cs-CZ" sz="2800" b="1" kern="1200" dirty="0"/>
        </a:p>
      </dsp:txBody>
      <dsp:txXfrm>
        <a:off x="1350462" y="260342"/>
        <a:ext cx="993694" cy="622334"/>
      </dsp:txXfrm>
    </dsp:sp>
    <dsp:sp modelId="{1930E387-9DB2-45F0-8347-4134DF8AF7F8}">
      <dsp:nvSpPr>
        <dsp:cNvPr id="0" name=""/>
        <dsp:cNvSpPr/>
      </dsp:nvSpPr>
      <dsp:spPr>
        <a:xfrm>
          <a:off x="442556" y="560731"/>
          <a:ext cx="2756279" cy="2756279"/>
        </a:xfrm>
        <a:custGeom>
          <a:avLst/>
          <a:gdLst/>
          <a:ahLst/>
          <a:cxnLst/>
          <a:rect l="0" t="0" r="0" b="0"/>
          <a:pathLst>
            <a:path>
              <a:moveTo>
                <a:pt x="2077479" y="190624"/>
              </a:moveTo>
              <a:arcTo wR="1378139" hR="1378139" stAng="18029657" swAng="1226009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79498C2-63EB-42C4-BC65-7C3BA718AC41}">
      <dsp:nvSpPr>
        <dsp:cNvPr id="0" name=""/>
        <dsp:cNvSpPr/>
      </dsp:nvSpPr>
      <dsp:spPr>
        <a:xfrm>
          <a:off x="2621688" y="1199965"/>
          <a:ext cx="1061028" cy="689668"/>
        </a:xfrm>
        <a:prstGeom prst="roundRect">
          <a:avLst/>
        </a:prstGeom>
        <a:solidFill>
          <a:srgbClr val="FF0000"/>
        </a:solidFill>
        <a:ln w="25400" cap="flat" cmpd="sng" algn="ctr">
          <a:solidFill>
            <a:srgbClr val="C0000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800" b="1" kern="1200" dirty="0"/>
        </a:p>
      </dsp:txBody>
      <dsp:txXfrm>
        <a:off x="2655355" y="1233632"/>
        <a:ext cx="993694" cy="622334"/>
      </dsp:txXfrm>
    </dsp:sp>
    <dsp:sp modelId="{F7FE191D-71A2-4662-86AF-67B23EA68D82}">
      <dsp:nvSpPr>
        <dsp:cNvPr id="0" name=""/>
        <dsp:cNvSpPr/>
      </dsp:nvSpPr>
      <dsp:spPr>
        <a:xfrm>
          <a:off x="463373" y="592528"/>
          <a:ext cx="2756279" cy="2756279"/>
        </a:xfrm>
        <a:custGeom>
          <a:avLst/>
          <a:gdLst/>
          <a:ahLst/>
          <a:cxnLst/>
          <a:rect l="0" t="0" r="0" b="0"/>
          <a:pathLst>
            <a:path>
              <a:moveTo>
                <a:pt x="2752978" y="1473465"/>
              </a:moveTo>
              <a:arcTo wR="1378139" hR="1378139" stAng="21837980" swAng="1360155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1CFB08A-2BDF-4107-A89F-F720EF987462}">
      <dsp:nvSpPr>
        <dsp:cNvPr id="0" name=""/>
        <dsp:cNvSpPr/>
      </dsp:nvSpPr>
      <dsp:spPr>
        <a:xfrm>
          <a:off x="2121049" y="2740772"/>
          <a:ext cx="1061028" cy="689668"/>
        </a:xfrm>
        <a:prstGeom prst="roundRect">
          <a:avLst/>
        </a:prstGeom>
        <a:solidFill>
          <a:srgbClr val="FF0000"/>
        </a:solidFill>
        <a:ln w="25400" cap="flat" cmpd="sng" algn="ctr">
          <a:solidFill>
            <a:srgbClr val="C0000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800" b="1" kern="1200" dirty="0"/>
        </a:p>
      </dsp:txBody>
      <dsp:txXfrm>
        <a:off x="2154716" y="2774439"/>
        <a:ext cx="993694" cy="622334"/>
      </dsp:txXfrm>
    </dsp:sp>
    <dsp:sp modelId="{F2F12A36-3D93-451E-87AF-92AA012696B7}">
      <dsp:nvSpPr>
        <dsp:cNvPr id="0" name=""/>
        <dsp:cNvSpPr/>
      </dsp:nvSpPr>
      <dsp:spPr>
        <a:xfrm>
          <a:off x="463373" y="592528"/>
          <a:ext cx="2756279" cy="2756279"/>
        </a:xfrm>
        <a:custGeom>
          <a:avLst/>
          <a:gdLst/>
          <a:ahLst/>
          <a:cxnLst/>
          <a:rect l="0" t="0" r="0" b="0"/>
          <a:pathLst>
            <a:path>
              <a:moveTo>
                <a:pt x="1547386" y="2745847"/>
              </a:moveTo>
              <a:arcTo wR="1378139" hR="1378139" stAng="4976749" swAng="846502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48EEA76-E4B0-47FB-AE85-DDED440BA3FB}">
      <dsp:nvSpPr>
        <dsp:cNvPr id="0" name=""/>
        <dsp:cNvSpPr/>
      </dsp:nvSpPr>
      <dsp:spPr>
        <a:xfrm>
          <a:off x="500949" y="2740772"/>
          <a:ext cx="1061028" cy="689668"/>
        </a:xfrm>
        <a:prstGeom prst="roundRect">
          <a:avLst/>
        </a:prstGeom>
        <a:solidFill>
          <a:srgbClr val="FF0000"/>
        </a:solidFill>
        <a:ln w="25400" cap="flat" cmpd="sng" algn="ctr">
          <a:solidFill>
            <a:srgbClr val="C0000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800" b="1" kern="1200" dirty="0"/>
        </a:p>
      </dsp:txBody>
      <dsp:txXfrm>
        <a:off x="534616" y="2774439"/>
        <a:ext cx="993694" cy="622334"/>
      </dsp:txXfrm>
    </dsp:sp>
    <dsp:sp modelId="{11ABAEA7-9918-4117-BF81-7AFEF685E639}">
      <dsp:nvSpPr>
        <dsp:cNvPr id="0" name=""/>
        <dsp:cNvSpPr/>
      </dsp:nvSpPr>
      <dsp:spPr>
        <a:xfrm>
          <a:off x="463373" y="592528"/>
          <a:ext cx="2756279" cy="2756279"/>
        </a:xfrm>
        <a:custGeom>
          <a:avLst/>
          <a:gdLst/>
          <a:ahLst/>
          <a:cxnLst/>
          <a:rect l="0" t="0" r="0" b="0"/>
          <a:pathLst>
            <a:path>
              <a:moveTo>
                <a:pt x="146253" y="1995979"/>
              </a:moveTo>
              <a:arcTo wR="1378139" hR="1378139" stAng="9201865" swAng="1360155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D2560C3-A2FF-4CC8-8410-49CBAF380023}">
      <dsp:nvSpPr>
        <dsp:cNvPr id="0" name=""/>
        <dsp:cNvSpPr/>
      </dsp:nvSpPr>
      <dsp:spPr>
        <a:xfrm>
          <a:off x="310" y="1199965"/>
          <a:ext cx="1061028" cy="689668"/>
        </a:xfrm>
        <a:prstGeom prst="roundRect">
          <a:avLst/>
        </a:prstGeom>
        <a:solidFill>
          <a:srgbClr val="FF0000"/>
        </a:solidFill>
        <a:ln w="25400" cap="flat" cmpd="sng" algn="ctr">
          <a:solidFill>
            <a:srgbClr val="C0000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800" b="1" kern="1200" dirty="0"/>
        </a:p>
      </dsp:txBody>
      <dsp:txXfrm>
        <a:off x="33977" y="1233632"/>
        <a:ext cx="993694" cy="622334"/>
      </dsp:txXfrm>
    </dsp:sp>
    <dsp:sp modelId="{07F308B9-D95E-4943-B580-340B12EDC59B}">
      <dsp:nvSpPr>
        <dsp:cNvPr id="0" name=""/>
        <dsp:cNvSpPr/>
      </dsp:nvSpPr>
      <dsp:spPr>
        <a:xfrm>
          <a:off x="483919" y="561158"/>
          <a:ext cx="2756279" cy="2756279"/>
        </a:xfrm>
        <a:custGeom>
          <a:avLst/>
          <a:gdLst/>
          <a:ahLst/>
          <a:cxnLst/>
          <a:rect l="0" t="0" r="0" b="0"/>
          <a:pathLst>
            <a:path>
              <a:moveTo>
                <a:pt x="310038" y="507260"/>
              </a:moveTo>
              <a:arcTo wR="1378139" hR="1378139" stAng="13151531" swAng="1245168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456E885-05EF-4E4A-8EDC-0960F5CBE976}">
      <dsp:nvSpPr>
        <dsp:cNvPr id="0" name=""/>
        <dsp:cNvSpPr/>
      </dsp:nvSpPr>
      <dsp:spPr>
        <a:xfrm>
          <a:off x="1316795" y="226675"/>
          <a:ext cx="1061028" cy="689668"/>
        </a:xfrm>
        <a:prstGeom prst="roundRect">
          <a:avLst/>
        </a:prstGeom>
        <a:noFill/>
        <a:ln w="254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b="1" kern="1200" dirty="0" smtClean="0">
              <a:solidFill>
                <a:schemeClr val="tx1"/>
              </a:solidFill>
            </a:rPr>
            <a:t>0,9</a:t>
          </a:r>
          <a:endParaRPr lang="cs-CZ" sz="2800" b="1" kern="1200" dirty="0">
            <a:solidFill>
              <a:schemeClr val="tx1"/>
            </a:solidFill>
          </a:endParaRPr>
        </a:p>
      </dsp:txBody>
      <dsp:txXfrm>
        <a:off x="1350462" y="260342"/>
        <a:ext cx="993694" cy="622334"/>
      </dsp:txXfrm>
    </dsp:sp>
    <dsp:sp modelId="{1930E387-9DB2-45F0-8347-4134DF8AF7F8}">
      <dsp:nvSpPr>
        <dsp:cNvPr id="0" name=""/>
        <dsp:cNvSpPr/>
      </dsp:nvSpPr>
      <dsp:spPr>
        <a:xfrm>
          <a:off x="442556" y="560731"/>
          <a:ext cx="2756279" cy="2756279"/>
        </a:xfrm>
        <a:custGeom>
          <a:avLst/>
          <a:gdLst/>
          <a:ahLst/>
          <a:cxnLst/>
          <a:rect l="0" t="0" r="0" b="0"/>
          <a:pathLst>
            <a:path>
              <a:moveTo>
                <a:pt x="2077479" y="190624"/>
              </a:moveTo>
              <a:arcTo wR="1378139" hR="1378139" stAng="18029657" swAng="1226009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79498C2-63EB-42C4-BC65-7C3BA718AC41}">
      <dsp:nvSpPr>
        <dsp:cNvPr id="0" name=""/>
        <dsp:cNvSpPr/>
      </dsp:nvSpPr>
      <dsp:spPr>
        <a:xfrm>
          <a:off x="2621688" y="1199965"/>
          <a:ext cx="1061028" cy="689668"/>
        </a:xfrm>
        <a:prstGeom prst="roundRect">
          <a:avLst/>
        </a:prstGeom>
        <a:noFill/>
        <a:ln w="254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800" b="1" kern="1200" dirty="0">
            <a:solidFill>
              <a:schemeClr val="tx1"/>
            </a:solidFill>
          </a:endParaRPr>
        </a:p>
      </dsp:txBody>
      <dsp:txXfrm>
        <a:off x="2655355" y="1233632"/>
        <a:ext cx="993694" cy="622334"/>
      </dsp:txXfrm>
    </dsp:sp>
    <dsp:sp modelId="{F7FE191D-71A2-4662-86AF-67B23EA68D82}">
      <dsp:nvSpPr>
        <dsp:cNvPr id="0" name=""/>
        <dsp:cNvSpPr/>
      </dsp:nvSpPr>
      <dsp:spPr>
        <a:xfrm>
          <a:off x="463373" y="592528"/>
          <a:ext cx="2756279" cy="2756279"/>
        </a:xfrm>
        <a:custGeom>
          <a:avLst/>
          <a:gdLst/>
          <a:ahLst/>
          <a:cxnLst/>
          <a:rect l="0" t="0" r="0" b="0"/>
          <a:pathLst>
            <a:path>
              <a:moveTo>
                <a:pt x="2752978" y="1473465"/>
              </a:moveTo>
              <a:arcTo wR="1378139" hR="1378139" stAng="21837980" swAng="1360155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1CFB08A-2BDF-4107-A89F-F720EF987462}">
      <dsp:nvSpPr>
        <dsp:cNvPr id="0" name=""/>
        <dsp:cNvSpPr/>
      </dsp:nvSpPr>
      <dsp:spPr>
        <a:xfrm>
          <a:off x="2121049" y="2740772"/>
          <a:ext cx="1061028" cy="689668"/>
        </a:xfrm>
        <a:prstGeom prst="roundRect">
          <a:avLst/>
        </a:prstGeom>
        <a:noFill/>
        <a:ln w="254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800" b="1" kern="1200" dirty="0">
            <a:solidFill>
              <a:schemeClr val="tx1"/>
            </a:solidFill>
          </a:endParaRPr>
        </a:p>
      </dsp:txBody>
      <dsp:txXfrm>
        <a:off x="2154716" y="2774439"/>
        <a:ext cx="993694" cy="622334"/>
      </dsp:txXfrm>
    </dsp:sp>
    <dsp:sp modelId="{F2F12A36-3D93-451E-87AF-92AA012696B7}">
      <dsp:nvSpPr>
        <dsp:cNvPr id="0" name=""/>
        <dsp:cNvSpPr/>
      </dsp:nvSpPr>
      <dsp:spPr>
        <a:xfrm>
          <a:off x="463373" y="592528"/>
          <a:ext cx="2756279" cy="2756279"/>
        </a:xfrm>
        <a:custGeom>
          <a:avLst/>
          <a:gdLst/>
          <a:ahLst/>
          <a:cxnLst/>
          <a:rect l="0" t="0" r="0" b="0"/>
          <a:pathLst>
            <a:path>
              <a:moveTo>
                <a:pt x="1547386" y="2745847"/>
              </a:moveTo>
              <a:arcTo wR="1378139" hR="1378139" stAng="4976749" swAng="846502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48EEA76-E4B0-47FB-AE85-DDED440BA3FB}">
      <dsp:nvSpPr>
        <dsp:cNvPr id="0" name=""/>
        <dsp:cNvSpPr/>
      </dsp:nvSpPr>
      <dsp:spPr>
        <a:xfrm>
          <a:off x="500949" y="2740772"/>
          <a:ext cx="1061028" cy="689668"/>
        </a:xfrm>
        <a:prstGeom prst="roundRect">
          <a:avLst/>
        </a:prstGeom>
        <a:noFill/>
        <a:ln w="254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800" b="1" kern="1200" dirty="0">
            <a:solidFill>
              <a:schemeClr val="tx1"/>
            </a:solidFill>
          </a:endParaRPr>
        </a:p>
      </dsp:txBody>
      <dsp:txXfrm>
        <a:off x="534616" y="2774439"/>
        <a:ext cx="993694" cy="622334"/>
      </dsp:txXfrm>
    </dsp:sp>
    <dsp:sp modelId="{11ABAEA7-9918-4117-BF81-7AFEF685E639}">
      <dsp:nvSpPr>
        <dsp:cNvPr id="0" name=""/>
        <dsp:cNvSpPr/>
      </dsp:nvSpPr>
      <dsp:spPr>
        <a:xfrm>
          <a:off x="463373" y="592528"/>
          <a:ext cx="2756279" cy="2756279"/>
        </a:xfrm>
        <a:custGeom>
          <a:avLst/>
          <a:gdLst/>
          <a:ahLst/>
          <a:cxnLst/>
          <a:rect l="0" t="0" r="0" b="0"/>
          <a:pathLst>
            <a:path>
              <a:moveTo>
                <a:pt x="146253" y="1995979"/>
              </a:moveTo>
              <a:arcTo wR="1378139" hR="1378139" stAng="9201865" swAng="1360155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D2560C3-A2FF-4CC8-8410-49CBAF380023}">
      <dsp:nvSpPr>
        <dsp:cNvPr id="0" name=""/>
        <dsp:cNvSpPr/>
      </dsp:nvSpPr>
      <dsp:spPr>
        <a:xfrm>
          <a:off x="310" y="1199965"/>
          <a:ext cx="1061028" cy="689668"/>
        </a:xfrm>
        <a:prstGeom prst="roundRect">
          <a:avLst/>
        </a:prstGeom>
        <a:noFill/>
        <a:ln w="254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800" b="1" kern="1200" dirty="0">
            <a:solidFill>
              <a:schemeClr val="tx1"/>
            </a:solidFill>
          </a:endParaRPr>
        </a:p>
      </dsp:txBody>
      <dsp:txXfrm>
        <a:off x="33977" y="1233632"/>
        <a:ext cx="993694" cy="622334"/>
      </dsp:txXfrm>
    </dsp:sp>
    <dsp:sp modelId="{07F308B9-D95E-4943-B580-340B12EDC59B}">
      <dsp:nvSpPr>
        <dsp:cNvPr id="0" name=""/>
        <dsp:cNvSpPr/>
      </dsp:nvSpPr>
      <dsp:spPr>
        <a:xfrm>
          <a:off x="483919" y="561158"/>
          <a:ext cx="2756279" cy="2756279"/>
        </a:xfrm>
        <a:custGeom>
          <a:avLst/>
          <a:gdLst/>
          <a:ahLst/>
          <a:cxnLst/>
          <a:rect l="0" t="0" r="0" b="0"/>
          <a:pathLst>
            <a:path>
              <a:moveTo>
                <a:pt x="310038" y="507260"/>
              </a:moveTo>
              <a:arcTo wR="1378139" hR="1378139" stAng="13151531" swAng="1245168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456E885-05EF-4E4A-8EDC-0960F5CBE976}">
      <dsp:nvSpPr>
        <dsp:cNvPr id="0" name=""/>
        <dsp:cNvSpPr/>
      </dsp:nvSpPr>
      <dsp:spPr>
        <a:xfrm>
          <a:off x="1316795" y="226675"/>
          <a:ext cx="1061028" cy="689668"/>
        </a:xfrm>
        <a:prstGeom prst="roundRect">
          <a:avLst/>
        </a:prstGeom>
        <a:noFill/>
        <a:ln w="254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b="1" kern="1200" dirty="0" smtClean="0">
              <a:solidFill>
                <a:schemeClr val="tx1"/>
              </a:solidFill>
            </a:rPr>
            <a:t>8,3</a:t>
          </a:r>
          <a:endParaRPr lang="cs-CZ" sz="2800" b="1" kern="1200" dirty="0">
            <a:solidFill>
              <a:schemeClr val="tx1"/>
            </a:solidFill>
          </a:endParaRPr>
        </a:p>
      </dsp:txBody>
      <dsp:txXfrm>
        <a:off x="1350462" y="260342"/>
        <a:ext cx="993694" cy="622334"/>
      </dsp:txXfrm>
    </dsp:sp>
    <dsp:sp modelId="{1930E387-9DB2-45F0-8347-4134DF8AF7F8}">
      <dsp:nvSpPr>
        <dsp:cNvPr id="0" name=""/>
        <dsp:cNvSpPr/>
      </dsp:nvSpPr>
      <dsp:spPr>
        <a:xfrm>
          <a:off x="442556" y="560731"/>
          <a:ext cx="2756279" cy="2756279"/>
        </a:xfrm>
        <a:custGeom>
          <a:avLst/>
          <a:gdLst/>
          <a:ahLst/>
          <a:cxnLst/>
          <a:rect l="0" t="0" r="0" b="0"/>
          <a:pathLst>
            <a:path>
              <a:moveTo>
                <a:pt x="2077479" y="190624"/>
              </a:moveTo>
              <a:arcTo wR="1378139" hR="1378139" stAng="18029657" swAng="1226009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79498C2-63EB-42C4-BC65-7C3BA718AC41}">
      <dsp:nvSpPr>
        <dsp:cNvPr id="0" name=""/>
        <dsp:cNvSpPr/>
      </dsp:nvSpPr>
      <dsp:spPr>
        <a:xfrm>
          <a:off x="2621688" y="1199965"/>
          <a:ext cx="1061028" cy="689668"/>
        </a:xfrm>
        <a:prstGeom prst="roundRect">
          <a:avLst/>
        </a:prstGeom>
        <a:noFill/>
        <a:ln w="254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800" b="1" kern="1200" dirty="0"/>
        </a:p>
      </dsp:txBody>
      <dsp:txXfrm>
        <a:off x="2655355" y="1233632"/>
        <a:ext cx="993694" cy="622334"/>
      </dsp:txXfrm>
    </dsp:sp>
    <dsp:sp modelId="{F7FE191D-71A2-4662-86AF-67B23EA68D82}">
      <dsp:nvSpPr>
        <dsp:cNvPr id="0" name=""/>
        <dsp:cNvSpPr/>
      </dsp:nvSpPr>
      <dsp:spPr>
        <a:xfrm>
          <a:off x="463373" y="592528"/>
          <a:ext cx="2756279" cy="2756279"/>
        </a:xfrm>
        <a:custGeom>
          <a:avLst/>
          <a:gdLst/>
          <a:ahLst/>
          <a:cxnLst/>
          <a:rect l="0" t="0" r="0" b="0"/>
          <a:pathLst>
            <a:path>
              <a:moveTo>
                <a:pt x="2752978" y="1473465"/>
              </a:moveTo>
              <a:arcTo wR="1378139" hR="1378139" stAng="21837980" swAng="1360155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1CFB08A-2BDF-4107-A89F-F720EF987462}">
      <dsp:nvSpPr>
        <dsp:cNvPr id="0" name=""/>
        <dsp:cNvSpPr/>
      </dsp:nvSpPr>
      <dsp:spPr>
        <a:xfrm>
          <a:off x="2121049" y="2740772"/>
          <a:ext cx="1061028" cy="689668"/>
        </a:xfrm>
        <a:prstGeom prst="roundRect">
          <a:avLst/>
        </a:prstGeom>
        <a:noFill/>
        <a:ln w="254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800" b="1" kern="1200" dirty="0"/>
        </a:p>
      </dsp:txBody>
      <dsp:txXfrm>
        <a:off x="2154716" y="2774439"/>
        <a:ext cx="993694" cy="622334"/>
      </dsp:txXfrm>
    </dsp:sp>
    <dsp:sp modelId="{F2F12A36-3D93-451E-87AF-92AA012696B7}">
      <dsp:nvSpPr>
        <dsp:cNvPr id="0" name=""/>
        <dsp:cNvSpPr/>
      </dsp:nvSpPr>
      <dsp:spPr>
        <a:xfrm>
          <a:off x="463373" y="592528"/>
          <a:ext cx="2756279" cy="2756279"/>
        </a:xfrm>
        <a:custGeom>
          <a:avLst/>
          <a:gdLst/>
          <a:ahLst/>
          <a:cxnLst/>
          <a:rect l="0" t="0" r="0" b="0"/>
          <a:pathLst>
            <a:path>
              <a:moveTo>
                <a:pt x="1547386" y="2745847"/>
              </a:moveTo>
              <a:arcTo wR="1378139" hR="1378139" stAng="4976749" swAng="846502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48EEA76-E4B0-47FB-AE85-DDED440BA3FB}">
      <dsp:nvSpPr>
        <dsp:cNvPr id="0" name=""/>
        <dsp:cNvSpPr/>
      </dsp:nvSpPr>
      <dsp:spPr>
        <a:xfrm>
          <a:off x="500949" y="2740772"/>
          <a:ext cx="1061028" cy="689668"/>
        </a:xfrm>
        <a:prstGeom prst="roundRect">
          <a:avLst/>
        </a:prstGeom>
        <a:noFill/>
        <a:ln w="254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800" b="1" kern="1200" dirty="0"/>
        </a:p>
      </dsp:txBody>
      <dsp:txXfrm>
        <a:off x="534616" y="2774439"/>
        <a:ext cx="993694" cy="622334"/>
      </dsp:txXfrm>
    </dsp:sp>
    <dsp:sp modelId="{11ABAEA7-9918-4117-BF81-7AFEF685E639}">
      <dsp:nvSpPr>
        <dsp:cNvPr id="0" name=""/>
        <dsp:cNvSpPr/>
      </dsp:nvSpPr>
      <dsp:spPr>
        <a:xfrm>
          <a:off x="463373" y="592528"/>
          <a:ext cx="2756279" cy="2756279"/>
        </a:xfrm>
        <a:custGeom>
          <a:avLst/>
          <a:gdLst/>
          <a:ahLst/>
          <a:cxnLst/>
          <a:rect l="0" t="0" r="0" b="0"/>
          <a:pathLst>
            <a:path>
              <a:moveTo>
                <a:pt x="146253" y="1995979"/>
              </a:moveTo>
              <a:arcTo wR="1378139" hR="1378139" stAng="9201865" swAng="1360155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D2560C3-A2FF-4CC8-8410-49CBAF380023}">
      <dsp:nvSpPr>
        <dsp:cNvPr id="0" name=""/>
        <dsp:cNvSpPr/>
      </dsp:nvSpPr>
      <dsp:spPr>
        <a:xfrm>
          <a:off x="310" y="1199965"/>
          <a:ext cx="1061028" cy="689668"/>
        </a:xfrm>
        <a:prstGeom prst="roundRect">
          <a:avLst/>
        </a:prstGeom>
        <a:noFill/>
        <a:ln w="254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800" b="1" kern="1200" dirty="0"/>
        </a:p>
      </dsp:txBody>
      <dsp:txXfrm>
        <a:off x="33977" y="1233632"/>
        <a:ext cx="993694" cy="622334"/>
      </dsp:txXfrm>
    </dsp:sp>
    <dsp:sp modelId="{07F308B9-D95E-4943-B580-340B12EDC59B}">
      <dsp:nvSpPr>
        <dsp:cNvPr id="0" name=""/>
        <dsp:cNvSpPr/>
      </dsp:nvSpPr>
      <dsp:spPr>
        <a:xfrm>
          <a:off x="483919" y="561158"/>
          <a:ext cx="2756279" cy="2756279"/>
        </a:xfrm>
        <a:custGeom>
          <a:avLst/>
          <a:gdLst/>
          <a:ahLst/>
          <a:cxnLst/>
          <a:rect l="0" t="0" r="0" b="0"/>
          <a:pathLst>
            <a:path>
              <a:moveTo>
                <a:pt x="310038" y="507260"/>
              </a:moveTo>
              <a:arcTo wR="1378139" hR="1378139" stAng="13151531" swAng="1245168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5">
  <dgm:title val=""/>
  <dgm:desc val=""/>
  <dgm:catLst>
    <dgm:cat type="cycle" pri="3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fact="-1"/>
          <dgm:constr type="diam" for="ch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2"/>
                <dgm:constr type="endPad" refType="connDist" fact="0.2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ycle5">
  <dgm:title val=""/>
  <dgm:desc val=""/>
  <dgm:catLst>
    <dgm:cat type="cycle" pri="3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fact="-1"/>
          <dgm:constr type="diam" for="ch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2"/>
                <dgm:constr type="endPad" refType="connDist" fact="0.2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cycle5">
  <dgm:title val=""/>
  <dgm:desc val=""/>
  <dgm:catLst>
    <dgm:cat type="cycle" pri="3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fact="-1"/>
          <dgm:constr type="diam" for="ch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2"/>
                <dgm:constr type="endPad" refType="connDist" fact="0.2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cycle5">
  <dgm:title val=""/>
  <dgm:desc val=""/>
  <dgm:catLst>
    <dgm:cat type="cycle" pri="3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fact="-1"/>
          <dgm:constr type="diam" for="ch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2"/>
                <dgm:constr type="endPad" refType="connDist" fact="0.2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cycle5">
  <dgm:title val=""/>
  <dgm:desc val=""/>
  <dgm:catLst>
    <dgm:cat type="cycle" pri="3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fact="-1"/>
          <dgm:constr type="diam" for="ch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2"/>
                <dgm:constr type="endPad" refType="connDist" fact="0.2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cycle5">
  <dgm:title val=""/>
  <dgm:desc val=""/>
  <dgm:catLst>
    <dgm:cat type="cycle" pri="3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fact="-1"/>
          <dgm:constr type="diam" for="ch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2"/>
                <dgm:constr type="endPad" refType="connDist" fact="0.2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cycle5">
  <dgm:title val=""/>
  <dgm:desc val=""/>
  <dgm:catLst>
    <dgm:cat type="cycle" pri="3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fact="-1"/>
          <dgm:constr type="diam" for="ch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2"/>
                <dgm:constr type="endPad" refType="connDist" fact="0.2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cycle5">
  <dgm:title val=""/>
  <dgm:desc val=""/>
  <dgm:catLst>
    <dgm:cat type="cycle" pri="3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fact="-1"/>
          <dgm:constr type="diam" for="ch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2"/>
                <dgm:constr type="endPad" refType="connDist" fact="0.2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FA28BCC-63E0-422D-A42B-BFAD72B196D8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F75B87E-F60F-4CF0-87B4-482CE863E63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218636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F75B87E-F60F-4CF0-87B4-482CE863E633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611306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F75B87E-F60F-4CF0-87B4-482CE863E633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611306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F75B87E-F60F-4CF0-87B4-482CE863E633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611306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F75B87E-F60F-4CF0-87B4-482CE863E633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611306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2031A0-1CF2-4B61-961A-1C0AC92D3D13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57652C-457A-48D2-998A-ED52B28F83F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11344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2031A0-1CF2-4B61-961A-1C0AC92D3D13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57652C-457A-48D2-998A-ED52B28F83F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93070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2031A0-1CF2-4B61-961A-1C0AC92D3D13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57652C-457A-48D2-998A-ED52B28F83F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39042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2031A0-1CF2-4B61-961A-1C0AC92D3D13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57652C-457A-48D2-998A-ED52B28F83F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892514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2031A0-1CF2-4B61-961A-1C0AC92D3D13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57652C-457A-48D2-998A-ED52B28F83F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4412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2031A0-1CF2-4B61-961A-1C0AC92D3D13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57652C-457A-48D2-998A-ED52B28F83F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348790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2031A0-1CF2-4B61-961A-1C0AC92D3D13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57652C-457A-48D2-998A-ED52B28F83F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79735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2031A0-1CF2-4B61-961A-1C0AC92D3D13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57652C-457A-48D2-998A-ED52B28F83F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82721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2031A0-1CF2-4B61-961A-1C0AC92D3D13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57652C-457A-48D2-998A-ED52B28F83F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42705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2031A0-1CF2-4B61-961A-1C0AC92D3D13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57652C-457A-48D2-998A-ED52B28F83F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66988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2031A0-1CF2-4B61-961A-1C0AC92D3D13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57652C-457A-48D2-998A-ED52B28F83F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0291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2031A0-1CF2-4B61-961A-1C0AC92D3D13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E57652C-457A-48D2-998A-ED52B28F83F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44465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3" Type="http://schemas.openxmlformats.org/officeDocument/2006/relationships/diagramLayout" Target="../diagrams/layout1.xml"/><Relationship Id="rId7" Type="http://schemas.openxmlformats.org/officeDocument/2006/relationships/diagramData" Target="../diagrams/data2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11" Type="http://schemas.microsoft.com/office/2007/relationships/diagramDrawing" Target="../diagrams/drawing2.xml"/><Relationship Id="rId5" Type="http://schemas.openxmlformats.org/officeDocument/2006/relationships/diagramColors" Target="../diagrams/colors1.xml"/><Relationship Id="rId10" Type="http://schemas.openxmlformats.org/officeDocument/2006/relationships/diagramColors" Target="../diagrams/colors2.xml"/><Relationship Id="rId4" Type="http://schemas.openxmlformats.org/officeDocument/2006/relationships/diagramQuickStyle" Target="../diagrams/quickStyle1.xml"/><Relationship Id="rId9" Type="http://schemas.openxmlformats.org/officeDocument/2006/relationships/diagramQuickStyle" Target="../diagrams/quickStyle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4.xml"/><Relationship Id="rId3" Type="http://schemas.openxmlformats.org/officeDocument/2006/relationships/diagramLayout" Target="../diagrams/layout3.xml"/><Relationship Id="rId7" Type="http://schemas.openxmlformats.org/officeDocument/2006/relationships/diagramData" Target="../diagrams/data4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3.xml"/><Relationship Id="rId11" Type="http://schemas.microsoft.com/office/2007/relationships/diagramDrawing" Target="../diagrams/drawing4.xml"/><Relationship Id="rId5" Type="http://schemas.openxmlformats.org/officeDocument/2006/relationships/diagramColors" Target="../diagrams/colors3.xml"/><Relationship Id="rId10" Type="http://schemas.openxmlformats.org/officeDocument/2006/relationships/diagramColors" Target="../diagrams/colors4.xml"/><Relationship Id="rId4" Type="http://schemas.openxmlformats.org/officeDocument/2006/relationships/diagramQuickStyle" Target="../diagrams/quickStyle3.xml"/><Relationship Id="rId9" Type="http://schemas.openxmlformats.org/officeDocument/2006/relationships/diagramQuickStyle" Target="../diagrams/quickStyle4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6.xml"/><Relationship Id="rId3" Type="http://schemas.openxmlformats.org/officeDocument/2006/relationships/diagramLayout" Target="../diagrams/layout5.xml"/><Relationship Id="rId7" Type="http://schemas.openxmlformats.org/officeDocument/2006/relationships/diagramData" Target="../diagrams/data6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5.xml"/><Relationship Id="rId11" Type="http://schemas.microsoft.com/office/2007/relationships/diagramDrawing" Target="../diagrams/drawing6.xml"/><Relationship Id="rId5" Type="http://schemas.openxmlformats.org/officeDocument/2006/relationships/diagramColors" Target="../diagrams/colors5.xml"/><Relationship Id="rId10" Type="http://schemas.openxmlformats.org/officeDocument/2006/relationships/diagramColors" Target="../diagrams/colors6.xml"/><Relationship Id="rId4" Type="http://schemas.openxmlformats.org/officeDocument/2006/relationships/diagramQuickStyle" Target="../diagrams/quickStyle5.xml"/><Relationship Id="rId9" Type="http://schemas.openxmlformats.org/officeDocument/2006/relationships/diagramQuickStyle" Target="../diagrams/quickStyle6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8.xml"/><Relationship Id="rId3" Type="http://schemas.openxmlformats.org/officeDocument/2006/relationships/diagramLayout" Target="../diagrams/layout7.xml"/><Relationship Id="rId7" Type="http://schemas.openxmlformats.org/officeDocument/2006/relationships/diagramData" Target="../diagrams/data8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7.xml"/><Relationship Id="rId11" Type="http://schemas.microsoft.com/office/2007/relationships/diagramDrawing" Target="../diagrams/drawing8.xml"/><Relationship Id="rId5" Type="http://schemas.openxmlformats.org/officeDocument/2006/relationships/diagramColors" Target="../diagrams/colors7.xml"/><Relationship Id="rId10" Type="http://schemas.openxmlformats.org/officeDocument/2006/relationships/diagramColors" Target="../diagrams/colors8.xml"/><Relationship Id="rId4" Type="http://schemas.openxmlformats.org/officeDocument/2006/relationships/diagramQuickStyle" Target="../diagrams/quickStyle7.xml"/><Relationship Id="rId9" Type="http://schemas.openxmlformats.org/officeDocument/2006/relationships/diagramQuickStyle" Target="../diagrams/quickStyle8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icrosoft.office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tabl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67644" y="2294292"/>
            <a:ext cx="6264696" cy="1738514"/>
          </a:xfrm>
          <a:prstGeom prst="rect">
            <a:avLst/>
          </a:prstGeom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47764" y="710116"/>
            <a:ext cx="3767138" cy="13287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1007604" y="4670556"/>
            <a:ext cx="712879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b="1" dirty="0" smtClean="0"/>
              <a:t>Název DUM:  </a:t>
            </a:r>
            <a:r>
              <a:rPr lang="cs-CZ" dirty="0" smtClean="0"/>
              <a:t>VY_32_INOVACE_V_2_19_Desetinná čísla 4</a:t>
            </a:r>
          </a:p>
          <a:p>
            <a:endParaRPr lang="cs-CZ" b="1" dirty="0" smtClean="0"/>
          </a:p>
          <a:p>
            <a:r>
              <a:rPr lang="cs-CZ" b="1" dirty="0" smtClean="0"/>
              <a:t>Šablona číslo:    </a:t>
            </a:r>
            <a:r>
              <a:rPr lang="cs-CZ" dirty="0" smtClean="0"/>
              <a:t>V </a:t>
            </a:r>
            <a:r>
              <a:rPr lang="cs-CZ" b="1" dirty="0" smtClean="0"/>
              <a:t>         Sada číslo:     </a:t>
            </a:r>
            <a:r>
              <a:rPr lang="cs-CZ" dirty="0" smtClean="0"/>
              <a:t>2 </a:t>
            </a:r>
            <a:r>
              <a:rPr lang="cs-CZ" b="1" dirty="0" smtClean="0"/>
              <a:t>          Pořadové číslo DUM:   </a:t>
            </a:r>
            <a:r>
              <a:rPr lang="cs-CZ" dirty="0" smtClean="0"/>
              <a:t>19</a:t>
            </a:r>
          </a:p>
          <a:p>
            <a:endParaRPr lang="cs-CZ" b="1" dirty="0" smtClean="0"/>
          </a:p>
          <a:p>
            <a:r>
              <a:rPr lang="cs-CZ" b="1" dirty="0" smtClean="0"/>
              <a:t>Autor: </a:t>
            </a:r>
            <a:r>
              <a:rPr lang="cs-CZ" dirty="0" smtClean="0"/>
              <a:t>Mgr. Romana Zikmundová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804863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9532" y="751344"/>
            <a:ext cx="8424936" cy="3693319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b="1" dirty="0" smtClean="0"/>
              <a:t>Anotace: </a:t>
            </a:r>
            <a:r>
              <a:rPr lang="cs-CZ" dirty="0" smtClean="0"/>
              <a:t>procvičování </a:t>
            </a:r>
            <a:r>
              <a:rPr lang="cs-CZ" dirty="0" smtClean="0"/>
              <a:t>pamětného sčítání a odčítání desetinných čísel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Očekávaný výstup</a:t>
            </a:r>
            <a:r>
              <a:rPr lang="cs-CZ" sz="1600" b="1" dirty="0" smtClean="0"/>
              <a:t>: </a:t>
            </a:r>
            <a:r>
              <a:rPr lang="cs-CZ" dirty="0" smtClean="0"/>
              <a:t>Žák se učí početní </a:t>
            </a:r>
            <a:r>
              <a:rPr lang="cs-CZ" dirty="0"/>
              <a:t>algoritmy s desetinnými </a:t>
            </a:r>
            <a:r>
              <a:rPr lang="cs-CZ" dirty="0" smtClean="0"/>
              <a:t>čísly.</a:t>
            </a:r>
            <a:endParaRPr lang="cs-CZ" dirty="0"/>
          </a:p>
          <a:p>
            <a:pPr lvl="0"/>
            <a:endParaRPr lang="cs-CZ" dirty="0"/>
          </a:p>
          <a:p>
            <a:r>
              <a:rPr lang="cs-CZ" b="1" dirty="0" smtClean="0"/>
              <a:t>Druh učebního materiálu: </a:t>
            </a:r>
            <a:r>
              <a:rPr lang="cs-CZ" dirty="0" smtClean="0"/>
              <a:t>prezentace, výukový materiál, pracovní listy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Typická věková skupina: </a:t>
            </a:r>
            <a:r>
              <a:rPr lang="cs-CZ" dirty="0" smtClean="0"/>
              <a:t>10 – 11 let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Klíčová slova: </a:t>
            </a:r>
            <a:r>
              <a:rPr lang="cs-CZ" dirty="0" smtClean="0"/>
              <a:t>desetinná čísla, sčítání, odčítání, matematické řetězy, diagramy</a:t>
            </a:r>
            <a:endParaRPr lang="cs-CZ" b="1" dirty="0" smtClean="0"/>
          </a:p>
          <a:p>
            <a:endParaRPr lang="cs-CZ" dirty="0"/>
          </a:p>
          <a:p>
            <a:r>
              <a:rPr lang="cs-CZ" b="1" dirty="0" smtClean="0"/>
              <a:t>Pomůcky a materiál: </a:t>
            </a:r>
            <a:r>
              <a:rPr lang="cs-CZ" dirty="0" smtClean="0"/>
              <a:t>interaktivní tabule, pracovní listy, pero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Potřebný čas pro výuku DUM</a:t>
            </a:r>
            <a:r>
              <a:rPr lang="cs-CZ" b="1" smtClean="0"/>
              <a:t>: </a:t>
            </a:r>
            <a:r>
              <a:rPr lang="cs-CZ" smtClean="0"/>
              <a:t>30 – 40 min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6616508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9532" y="751344"/>
            <a:ext cx="8424936" cy="5632311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b="1" dirty="0" smtClean="0"/>
              <a:t>Metodické </a:t>
            </a:r>
            <a:r>
              <a:rPr lang="cs-CZ" b="1" dirty="0"/>
              <a:t>zhodnocení a popis práce s digitálním učebním materiálem</a:t>
            </a:r>
            <a:r>
              <a:rPr lang="cs-CZ" b="1" dirty="0" smtClean="0"/>
              <a:t>:</a:t>
            </a:r>
          </a:p>
          <a:p>
            <a:r>
              <a:rPr lang="cs-CZ" dirty="0" smtClean="0"/>
              <a:t>Žáci procvičují pamětné sčítání a odčítání desetinných čísel. Chodí k interaktivní tabuli a pracují s jednotlivými snímky.</a:t>
            </a:r>
          </a:p>
          <a:p>
            <a:endParaRPr lang="cs-CZ" b="1" dirty="0" smtClean="0"/>
          </a:p>
          <a:p>
            <a:r>
              <a:rPr lang="cs-CZ" b="1" dirty="0" smtClean="0"/>
              <a:t>Snímek č. 4 –</a:t>
            </a:r>
            <a:r>
              <a:rPr lang="cs-CZ" dirty="0" smtClean="0"/>
              <a:t> </a:t>
            </a:r>
            <a:r>
              <a:rPr lang="cs-CZ" dirty="0"/>
              <a:t>Žáci </a:t>
            </a:r>
            <a:r>
              <a:rPr lang="cs-CZ" dirty="0" smtClean="0"/>
              <a:t>sčítají </a:t>
            </a:r>
            <a:r>
              <a:rPr lang="cs-CZ" dirty="0"/>
              <a:t>desetinná čísla. Dotknou se tabule, vyplyne správný výsledek.</a:t>
            </a:r>
          </a:p>
          <a:p>
            <a:endParaRPr lang="cs-CZ" dirty="0"/>
          </a:p>
          <a:p>
            <a:r>
              <a:rPr lang="cs-CZ" b="1" dirty="0" smtClean="0"/>
              <a:t>Snímek č. </a:t>
            </a:r>
            <a:r>
              <a:rPr lang="cs-CZ" b="1" dirty="0"/>
              <a:t>6</a:t>
            </a:r>
            <a:r>
              <a:rPr lang="cs-CZ" b="1" dirty="0" smtClean="0"/>
              <a:t> –</a:t>
            </a:r>
            <a:r>
              <a:rPr lang="cs-CZ" dirty="0" smtClean="0"/>
              <a:t> </a:t>
            </a:r>
            <a:r>
              <a:rPr lang="cs-CZ" dirty="0" smtClean="0"/>
              <a:t>Žáci </a:t>
            </a:r>
            <a:r>
              <a:rPr lang="cs-CZ" dirty="0" smtClean="0"/>
              <a:t>odčítají </a:t>
            </a:r>
            <a:r>
              <a:rPr lang="cs-CZ" dirty="0"/>
              <a:t>desetinná čísla. Dotknou se tabule, vyplyne správný výsledek.</a:t>
            </a:r>
          </a:p>
          <a:p>
            <a:endParaRPr lang="cs-CZ" dirty="0" smtClean="0"/>
          </a:p>
          <a:p>
            <a:r>
              <a:rPr lang="cs-CZ" b="1" dirty="0" smtClean="0"/>
              <a:t>Snímky č</a:t>
            </a:r>
            <a:r>
              <a:rPr lang="cs-CZ" b="1" dirty="0"/>
              <a:t>. </a:t>
            </a:r>
            <a:r>
              <a:rPr lang="cs-CZ" b="1" dirty="0" smtClean="0"/>
              <a:t>8, 9 </a:t>
            </a:r>
            <a:r>
              <a:rPr lang="cs-CZ" dirty="0" smtClean="0"/>
              <a:t>lze použít jako pracovní listy.</a:t>
            </a:r>
            <a:r>
              <a:rPr lang="cs-CZ" b="1" dirty="0" smtClean="0"/>
              <a:t> </a:t>
            </a:r>
            <a:r>
              <a:rPr lang="cs-CZ" dirty="0"/>
              <a:t>Žáci </a:t>
            </a:r>
            <a:r>
              <a:rPr lang="cs-CZ" dirty="0" smtClean="0"/>
              <a:t>sčítají a odčítají desetinná čísla, zapisují výsledky do tabulek. Pracují ve skupinách. </a:t>
            </a:r>
          </a:p>
          <a:p>
            <a:r>
              <a:rPr lang="cs-CZ" dirty="0" smtClean="0"/>
              <a:t>Kontrola je provedena společně na interaktivní tabuli. Po dotyku na tabuli </a:t>
            </a:r>
            <a:r>
              <a:rPr lang="cs-CZ" dirty="0"/>
              <a:t> </a:t>
            </a:r>
            <a:r>
              <a:rPr lang="cs-CZ" dirty="0" smtClean="0"/>
              <a:t>se objeví správné výsledky. </a:t>
            </a:r>
            <a:r>
              <a:rPr lang="cs-CZ" b="1" dirty="0" smtClean="0"/>
              <a:t>(snímky č . 10, 11)</a:t>
            </a:r>
          </a:p>
          <a:p>
            <a:endParaRPr lang="cs-CZ" dirty="0"/>
          </a:p>
          <a:p>
            <a:r>
              <a:rPr lang="cs-CZ" b="1" dirty="0" smtClean="0"/>
              <a:t>Snímky </a:t>
            </a:r>
            <a:r>
              <a:rPr lang="cs-CZ" b="1" dirty="0"/>
              <a:t>č. </a:t>
            </a:r>
            <a:r>
              <a:rPr lang="cs-CZ" b="1" dirty="0" smtClean="0"/>
              <a:t>12, 14 – </a:t>
            </a:r>
            <a:r>
              <a:rPr lang="cs-CZ" dirty="0" smtClean="0"/>
              <a:t>Žáci sčítají a odčítají desetinná čísla. Dotknou se tabule a </a:t>
            </a:r>
            <a:endParaRPr lang="cs-CZ" dirty="0" smtClean="0"/>
          </a:p>
          <a:p>
            <a:r>
              <a:rPr lang="cs-CZ" dirty="0" smtClean="0"/>
              <a:t>v </a:t>
            </a:r>
            <a:r>
              <a:rPr lang="cs-CZ" dirty="0" smtClean="0"/>
              <a:t>diagramech se objeví správné výsledky.</a:t>
            </a:r>
            <a:endParaRPr lang="cs-CZ" b="1" dirty="0" smtClean="0"/>
          </a:p>
          <a:p>
            <a:endParaRPr lang="cs-CZ" b="1" dirty="0" smtClean="0"/>
          </a:p>
          <a:p>
            <a:r>
              <a:rPr lang="cs-CZ" b="1" dirty="0" smtClean="0"/>
              <a:t>Snímky č. 5, 7, 13, 15 </a:t>
            </a:r>
            <a:r>
              <a:rPr lang="cs-CZ" dirty="0" smtClean="0"/>
              <a:t>lze použít jako pracovní listy. 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b="1" dirty="0" smtClean="0"/>
              <a:t>      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41994891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pisek se šipkou dolů 1"/>
          <p:cNvSpPr/>
          <p:nvPr/>
        </p:nvSpPr>
        <p:spPr>
          <a:xfrm>
            <a:off x="2556224" y="163037"/>
            <a:ext cx="3804933" cy="1088085"/>
          </a:xfrm>
          <a:prstGeom prst="downArrowCallou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SČÍTEJTE PAMĚTNĚ:</a:t>
            </a:r>
            <a:endParaRPr lang="cs-CZ" sz="28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89858" y="1412566"/>
            <a:ext cx="2353529" cy="5262979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 w="38100">
            <a:solidFill>
              <a:srgbClr val="00B0F0"/>
            </a:solidFill>
          </a:ln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800" dirty="0" smtClean="0"/>
              <a:t>0,1 + 0,5 =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0,6 + 0,2 =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1,3 + 0,4 =        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0,9 + 5,0 =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2,1 + 4,5 =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4,2 + 6,3 =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8,4 + 9,1 =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5,5 + 7,2 =     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1924852" y="2194747"/>
            <a:ext cx="64312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0,8</a:t>
            </a:r>
            <a:endParaRPr lang="cs-CZ" sz="28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1913099" y="2852936"/>
            <a:ext cx="64312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/>
              <a:t>1</a:t>
            </a:r>
            <a:r>
              <a:rPr lang="cs-CZ" sz="2800" b="1" dirty="0" smtClean="0"/>
              <a:t>,7</a:t>
            </a:r>
            <a:endParaRPr lang="cs-CZ" sz="28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913099" y="3465927"/>
            <a:ext cx="64312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/>
              <a:t>5</a:t>
            </a:r>
            <a:r>
              <a:rPr lang="cs-CZ" sz="2800" b="1" dirty="0" smtClean="0"/>
              <a:t>,9</a:t>
            </a:r>
            <a:endParaRPr lang="cs-CZ" sz="28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913099" y="4112557"/>
            <a:ext cx="64312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6,6</a:t>
            </a:r>
            <a:endParaRPr lang="cs-CZ" sz="28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730357" y="6021288"/>
            <a:ext cx="82586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12,7</a:t>
            </a:r>
            <a:endParaRPr lang="cs-CZ" sz="28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714403" y="5402487"/>
            <a:ext cx="82586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17,5</a:t>
            </a:r>
            <a:endParaRPr lang="cs-CZ" sz="28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730357" y="4756722"/>
            <a:ext cx="82586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10,5</a:t>
            </a:r>
            <a:endParaRPr lang="cs-CZ" sz="28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1913099" y="1556792"/>
            <a:ext cx="64312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0,6</a:t>
            </a:r>
            <a:endParaRPr lang="cs-CZ" sz="2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3059832" y="1424431"/>
            <a:ext cx="2882520" cy="5262979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 w="38100">
            <a:solidFill>
              <a:srgbClr val="00B0F0"/>
            </a:solidFill>
          </a:ln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800" dirty="0" smtClean="0"/>
              <a:t>0,62 + 0,35 =      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5,00 + 0,21 =        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1,30 + 0,40 =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6,50 + 0,13 =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0,31 + 0,59 =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0,45 + 0,37 =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8,40 + 1,02 =          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5,50 + 5,20 =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5113035" y="4124423"/>
            <a:ext cx="82586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0,90</a:t>
            </a:r>
            <a:endParaRPr lang="cs-CZ" sz="28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113037" y="1561283"/>
            <a:ext cx="82586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0,97</a:t>
            </a:r>
            <a:endParaRPr lang="cs-CZ" sz="28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113032" y="2194589"/>
            <a:ext cx="82586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5,21</a:t>
            </a:r>
            <a:endParaRPr lang="cs-CZ" sz="28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113034" y="3505349"/>
            <a:ext cx="82586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6,63</a:t>
            </a:r>
            <a:endParaRPr lang="cs-CZ" sz="28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113033" y="2864802"/>
            <a:ext cx="82586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1,70</a:t>
            </a:r>
            <a:endParaRPr lang="cs-CZ" sz="28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4933743" y="6033154"/>
            <a:ext cx="100860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10,70</a:t>
            </a:r>
            <a:endParaRPr lang="cs-CZ" sz="28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5113037" y="5414353"/>
            <a:ext cx="82586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9,42</a:t>
            </a:r>
            <a:endParaRPr lang="cs-CZ" sz="28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5113036" y="4755640"/>
            <a:ext cx="82586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0,82</a:t>
            </a:r>
            <a:endParaRPr lang="cs-CZ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6422312" y="1420741"/>
            <a:ext cx="2517036" cy="5262979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 w="38100">
            <a:solidFill>
              <a:srgbClr val="00B0F0"/>
            </a:solidFill>
          </a:ln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800" dirty="0" smtClean="0"/>
              <a:t>9,0 + 0,5  =      </a:t>
            </a:r>
          </a:p>
          <a:p>
            <a:pPr>
              <a:lnSpc>
                <a:spcPct val="150000"/>
              </a:lnSpc>
            </a:pPr>
            <a:r>
              <a:rPr lang="cs-CZ" sz="2800" dirty="0"/>
              <a:t>1</a:t>
            </a:r>
            <a:r>
              <a:rPr lang="cs-CZ" sz="2800" dirty="0" smtClean="0"/>
              <a:t>,6 + 0,4  =       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0,7 + 4,6  =         </a:t>
            </a:r>
          </a:p>
          <a:p>
            <a:pPr>
              <a:lnSpc>
                <a:spcPct val="150000"/>
              </a:lnSpc>
            </a:pPr>
            <a:r>
              <a:rPr lang="cs-CZ" sz="2800" dirty="0"/>
              <a:t>2</a:t>
            </a:r>
            <a:r>
              <a:rPr lang="cs-CZ" sz="2800" dirty="0" smtClean="0"/>
              <a:t>,9 + 3,2  =</a:t>
            </a:r>
          </a:p>
          <a:p>
            <a:pPr>
              <a:lnSpc>
                <a:spcPct val="150000"/>
              </a:lnSpc>
            </a:pPr>
            <a:r>
              <a:rPr lang="cs-CZ" sz="2800" dirty="0"/>
              <a:t>4</a:t>
            </a:r>
            <a:r>
              <a:rPr lang="cs-CZ" sz="2800" dirty="0" smtClean="0"/>
              <a:t>,1 + 0,05 =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6,6 + 0,27 =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0,9 + 0,91 =       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1,9 + 1,02 =</a:t>
            </a:r>
          </a:p>
        </p:txBody>
      </p:sp>
      <p:sp>
        <p:nvSpPr>
          <p:cNvPr id="23" name="TextovéPole 22"/>
          <p:cNvSpPr txBox="1"/>
          <p:nvPr/>
        </p:nvSpPr>
        <p:spPr>
          <a:xfrm>
            <a:off x="8153943" y="2864802"/>
            <a:ext cx="64312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5,3</a:t>
            </a:r>
            <a:endParaRPr lang="cs-CZ" sz="28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8152773" y="2199054"/>
            <a:ext cx="64312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/>
              <a:t>2</a:t>
            </a:r>
            <a:r>
              <a:rPr lang="cs-CZ" sz="2800" b="1" dirty="0" smtClean="0"/>
              <a:t>,0</a:t>
            </a:r>
            <a:endParaRPr lang="cs-CZ" sz="28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8152773" y="1556792"/>
            <a:ext cx="64312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9,5</a:t>
            </a:r>
            <a:endParaRPr lang="cs-CZ" sz="2800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8193123" y="4756722"/>
            <a:ext cx="82586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6,87</a:t>
            </a:r>
            <a:endParaRPr lang="cs-CZ" sz="2800" b="1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8164829" y="4112557"/>
            <a:ext cx="82586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4,15</a:t>
            </a:r>
            <a:endParaRPr lang="cs-CZ" sz="2800" b="1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8164829" y="3506222"/>
            <a:ext cx="64312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6,1</a:t>
            </a:r>
            <a:endParaRPr lang="cs-CZ" sz="2800" b="1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8193123" y="6040305"/>
            <a:ext cx="82586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2,92</a:t>
            </a:r>
            <a:endParaRPr lang="cs-CZ" sz="2800" b="1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8164829" y="5404317"/>
            <a:ext cx="82586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1,81</a:t>
            </a:r>
            <a:endParaRPr lang="cs-CZ" sz="2800" b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37375" y="839543"/>
            <a:ext cx="1140098" cy="8231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6709" y="680392"/>
            <a:ext cx="1139825" cy="822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4916" y="680391"/>
            <a:ext cx="1139825" cy="822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601756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500"/>
                            </p:stCondLst>
                            <p:childTnLst>
                              <p:par>
                                <p:cTn id="1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500"/>
                            </p:stCondLst>
                            <p:childTnLst>
                              <p:par>
                                <p:cTn id="2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500"/>
                            </p:stCondLst>
                            <p:childTnLst>
                              <p:par>
                                <p:cTn id="83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9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4" fill="hold">
                      <p:stCondLst>
                        <p:cond delay="indefinite"/>
                      </p:stCondLst>
                      <p:childTnLst>
                        <p:par>
                          <p:cTn id="135" fill="hold">
                            <p:stCondLst>
                              <p:cond delay="0"/>
                            </p:stCondLst>
                            <p:childTnLst>
                              <p:par>
                                <p:cTn id="13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>
                      <p:stCondLst>
                        <p:cond delay="indefinite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8" fill="hold">
                      <p:stCondLst>
                        <p:cond delay="indefinite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4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5" fill="hold">
                            <p:stCondLst>
                              <p:cond delay="500"/>
                            </p:stCondLst>
                            <p:childTnLst>
                              <p:par>
                                <p:cTn id="156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6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7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2" fill="hold">
                      <p:stCondLst>
                        <p:cond delay="indefinite"/>
                      </p:stCondLst>
                      <p:childTnLst>
                        <p:par>
                          <p:cTn id="173" fill="hold">
                            <p:stCondLst>
                              <p:cond delay="0"/>
                            </p:stCondLst>
                            <p:childTnLst>
                              <p:par>
                                <p:cTn id="17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6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8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9" fill="hold">
                      <p:stCondLst>
                        <p:cond delay="indefinite"/>
                      </p:stCondLst>
                      <p:childTnLst>
                        <p:par>
                          <p:cTn id="180" fill="hold">
                            <p:stCondLst>
                              <p:cond delay="0"/>
                            </p:stCondLst>
                            <p:childTnLst>
                              <p:par>
                                <p:cTn id="18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5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6" fill="hold">
                      <p:stCondLst>
                        <p:cond delay="indefinite"/>
                      </p:stCondLst>
                      <p:childTnLst>
                        <p:par>
                          <p:cTn id="187" fill="hold">
                            <p:stCondLst>
                              <p:cond delay="0"/>
                            </p:stCondLst>
                            <p:childTnLst>
                              <p:par>
                                <p:cTn id="18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3" fill="hold">
                      <p:stCondLst>
                        <p:cond delay="indefinite"/>
                      </p:stCondLst>
                      <p:childTnLst>
                        <p:par>
                          <p:cTn id="194" fill="hold">
                            <p:stCondLst>
                              <p:cond delay="0"/>
                            </p:stCondLst>
                            <p:childTnLst>
                              <p:par>
                                <p:cTn id="19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9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0" fill="hold">
                      <p:stCondLst>
                        <p:cond delay="indefinite"/>
                      </p:stCondLst>
                      <p:childTnLst>
                        <p:par>
                          <p:cTn id="201" fill="hold">
                            <p:stCondLst>
                              <p:cond delay="0"/>
                            </p:stCondLst>
                            <p:childTnLst>
                              <p:par>
                                <p:cTn id="20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4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5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6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7" fill="hold">
                      <p:stCondLst>
                        <p:cond delay="indefinite"/>
                      </p:stCondLst>
                      <p:childTnLst>
                        <p:par>
                          <p:cTn id="208" fill="hold">
                            <p:stCondLst>
                              <p:cond delay="0"/>
                            </p:stCondLst>
                            <p:childTnLst>
                              <p:par>
                                <p:cTn id="20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1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2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3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4" fill="hold">
                      <p:stCondLst>
                        <p:cond delay="indefinite"/>
                      </p:stCondLst>
                      <p:childTnLst>
                        <p:par>
                          <p:cTn id="215" fill="hold">
                            <p:stCondLst>
                              <p:cond delay="0"/>
                            </p:stCondLst>
                            <p:childTnLst>
                              <p:par>
                                <p:cTn id="21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8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9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0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1" fill="hold">
                      <p:stCondLst>
                        <p:cond delay="indefinite"/>
                      </p:stCondLst>
                      <p:childTnLst>
                        <p:par>
                          <p:cTn id="222" fill="hold">
                            <p:stCondLst>
                              <p:cond delay="0"/>
                            </p:stCondLst>
                            <p:childTnLst>
                              <p:par>
                                <p:cTn id="22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5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6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8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3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3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4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8" grpId="0"/>
      <p:bldP spid="9" grpId="0"/>
      <p:bldP spid="10" grpId="0"/>
      <p:bldP spid="11" grpId="0"/>
      <p:bldP spid="12" grpId="0"/>
      <p:bldP spid="13" grpId="0"/>
      <p:bldP spid="14" grpId="0"/>
      <p:bldP spid="17" grpId="0"/>
      <p:bldP spid="4" grpId="0" animBg="1"/>
      <p:bldP spid="6" grpId="0"/>
      <p:bldP spid="15" grpId="0"/>
      <p:bldP spid="16" grpId="0"/>
      <p:bldP spid="18" grpId="0"/>
      <p:bldP spid="19" grpId="0"/>
      <p:bldP spid="20" grpId="0"/>
      <p:bldP spid="21" grpId="0"/>
      <p:bldP spid="22" grpId="0"/>
      <p:bldP spid="5" grpId="0" animBg="1"/>
      <p:bldP spid="23" grpId="0"/>
      <p:bldP spid="24" grpId="0"/>
      <p:bldP spid="25" grpId="0"/>
      <p:bldP spid="26" grpId="0"/>
      <p:bldP spid="27" grpId="0"/>
      <p:bldP spid="28" grpId="0"/>
      <p:bldP spid="29" grpId="0"/>
      <p:bldP spid="3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pisek se šipkou dolů 1"/>
          <p:cNvSpPr/>
          <p:nvPr/>
        </p:nvSpPr>
        <p:spPr>
          <a:xfrm>
            <a:off x="2556224" y="163037"/>
            <a:ext cx="3804933" cy="1088085"/>
          </a:xfrm>
          <a:prstGeom prst="downArrowCallou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SČÍTEJTE PAMĚTNĚ:</a:t>
            </a:r>
            <a:endParaRPr lang="cs-CZ" sz="28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89858" y="1412566"/>
            <a:ext cx="2353529" cy="5262979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 w="38100">
            <a:solidFill>
              <a:srgbClr val="00B0F0"/>
            </a:solidFill>
          </a:ln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800" dirty="0" smtClean="0"/>
              <a:t>0,1 + 0,5 =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0,6 + 0,2 =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1,3 + 0,4 =        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0,9 + 5,0 =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2,1 + 4,5 =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4,2 + 6,3 =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8,4 + 9,1 =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5,5 + 7,2 =     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3059832" y="1424431"/>
            <a:ext cx="2882520" cy="5262979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 w="38100">
            <a:solidFill>
              <a:srgbClr val="00B0F0"/>
            </a:solidFill>
          </a:ln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800" dirty="0" smtClean="0"/>
              <a:t>0,62 + 0,35 =      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5,00 + 0,21 =        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1,30 + 0,40 =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6,50 + 0,13 =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0,31 + 0,59 =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0,45 + 0,37 =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8,40 + 1,02 =          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5,50 + 5,20 =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6422312" y="1420741"/>
            <a:ext cx="2517036" cy="5262979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 w="38100">
            <a:solidFill>
              <a:srgbClr val="00B0F0"/>
            </a:solidFill>
          </a:ln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800" dirty="0" smtClean="0"/>
              <a:t>9,0 + 0,5  =      </a:t>
            </a:r>
          </a:p>
          <a:p>
            <a:pPr>
              <a:lnSpc>
                <a:spcPct val="150000"/>
              </a:lnSpc>
            </a:pPr>
            <a:r>
              <a:rPr lang="cs-CZ" sz="2800" dirty="0"/>
              <a:t>1</a:t>
            </a:r>
            <a:r>
              <a:rPr lang="cs-CZ" sz="2800" dirty="0" smtClean="0"/>
              <a:t>,6 + 0,4  =       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0,7 + 4,6  =         </a:t>
            </a:r>
          </a:p>
          <a:p>
            <a:pPr>
              <a:lnSpc>
                <a:spcPct val="150000"/>
              </a:lnSpc>
            </a:pPr>
            <a:r>
              <a:rPr lang="cs-CZ" sz="2800" dirty="0"/>
              <a:t>2</a:t>
            </a:r>
            <a:r>
              <a:rPr lang="cs-CZ" sz="2800" dirty="0" smtClean="0"/>
              <a:t>,9 + 3,2  =</a:t>
            </a:r>
          </a:p>
          <a:p>
            <a:pPr>
              <a:lnSpc>
                <a:spcPct val="150000"/>
              </a:lnSpc>
            </a:pPr>
            <a:r>
              <a:rPr lang="cs-CZ" sz="2800" dirty="0"/>
              <a:t>4</a:t>
            </a:r>
            <a:r>
              <a:rPr lang="cs-CZ" sz="2800" dirty="0" smtClean="0"/>
              <a:t>,1 + 0,05 =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6,6 + 0,27 =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0,9 + 0,91 =       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1,9 + 1,02 =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37375" y="839543"/>
            <a:ext cx="1140098" cy="8231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6709" y="680392"/>
            <a:ext cx="1139825" cy="822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4916" y="680391"/>
            <a:ext cx="1139825" cy="822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561034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500"/>
                            </p:stCondLst>
                            <p:childTnLst>
                              <p:par>
                                <p:cTn id="1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500"/>
                            </p:stCondLst>
                            <p:childTnLst>
                              <p:par>
                                <p:cTn id="2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3500"/>
                            </p:stCondLst>
                            <p:childTnLst>
                              <p:par>
                                <p:cTn id="27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5500"/>
                            </p:stCondLst>
                            <p:childTnLst>
                              <p:par>
                                <p:cTn id="44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60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pisek se šipkou dolů 1"/>
          <p:cNvSpPr/>
          <p:nvPr/>
        </p:nvSpPr>
        <p:spPr>
          <a:xfrm>
            <a:off x="2540270" y="187030"/>
            <a:ext cx="3804933" cy="1088085"/>
          </a:xfrm>
          <a:prstGeom prst="downArrowCallout">
            <a:avLst/>
          </a:prstGeom>
          <a:solidFill>
            <a:schemeClr val="accent6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ODČÍTEJTE PAMĚTNĚ:</a:t>
            </a:r>
            <a:endParaRPr lang="cs-CZ" sz="28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89858" y="1412566"/>
            <a:ext cx="2353529" cy="5262979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38100">
            <a:solidFill>
              <a:schemeClr val="accent6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800" dirty="0" smtClean="0"/>
              <a:t>0,5 - 0,1 =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0,6 - 0,3 =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1,5 - 0,4 =        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0,9 - 0,1 =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4,5 - 2,3 =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6,7 - 3,3 =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8,4 - 5,7 =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7,5 - 7,3 =     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1924852" y="2194747"/>
            <a:ext cx="64312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0,3</a:t>
            </a:r>
            <a:endParaRPr lang="cs-CZ" sz="28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1913099" y="2852936"/>
            <a:ext cx="64312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1,1</a:t>
            </a:r>
            <a:endParaRPr lang="cs-CZ" sz="28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913099" y="3465927"/>
            <a:ext cx="64312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0,8</a:t>
            </a:r>
            <a:endParaRPr lang="cs-CZ" sz="28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913099" y="4112557"/>
            <a:ext cx="64312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2,2</a:t>
            </a:r>
            <a:endParaRPr lang="cs-CZ" sz="28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730357" y="6021288"/>
            <a:ext cx="80663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/>
              <a:t> </a:t>
            </a:r>
            <a:r>
              <a:rPr lang="cs-CZ" sz="2800" b="1" dirty="0" smtClean="0"/>
              <a:t> 0,2</a:t>
            </a:r>
            <a:endParaRPr lang="cs-CZ" sz="28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714403" y="5402487"/>
            <a:ext cx="80663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/>
              <a:t> </a:t>
            </a:r>
            <a:r>
              <a:rPr lang="cs-CZ" sz="2800" b="1" dirty="0" smtClean="0"/>
              <a:t> 2,7</a:t>
            </a:r>
            <a:endParaRPr lang="cs-CZ" sz="28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730357" y="4756722"/>
            <a:ext cx="80663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/>
              <a:t> </a:t>
            </a:r>
            <a:r>
              <a:rPr lang="cs-CZ" sz="2800" b="1" dirty="0" smtClean="0"/>
              <a:t> 3,4</a:t>
            </a:r>
            <a:endParaRPr lang="cs-CZ" sz="28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1913099" y="1556792"/>
            <a:ext cx="64312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0,4</a:t>
            </a:r>
            <a:endParaRPr lang="cs-CZ" sz="2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3059832" y="1424431"/>
            <a:ext cx="2813591" cy="5262979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38100">
            <a:solidFill>
              <a:schemeClr val="accent6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800" dirty="0" smtClean="0"/>
              <a:t>0,62 - 0,31 =      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5,54 </a:t>
            </a:r>
            <a:r>
              <a:rPr lang="cs-CZ" sz="2800" dirty="0"/>
              <a:t>-</a:t>
            </a:r>
            <a:r>
              <a:rPr lang="cs-CZ" sz="2800" dirty="0" smtClean="0"/>
              <a:t> 0,21 =        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1,30 - 0,10 =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6,55 - 4,13 =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3,31 </a:t>
            </a:r>
            <a:r>
              <a:rPr lang="cs-CZ" sz="2800" dirty="0"/>
              <a:t>-</a:t>
            </a:r>
            <a:r>
              <a:rPr lang="cs-CZ" sz="2800" dirty="0" smtClean="0"/>
              <a:t> 0,50 =</a:t>
            </a:r>
          </a:p>
          <a:p>
            <a:pPr>
              <a:lnSpc>
                <a:spcPct val="150000"/>
              </a:lnSpc>
            </a:pPr>
            <a:r>
              <a:rPr lang="cs-CZ" sz="2800" dirty="0"/>
              <a:t>9</a:t>
            </a:r>
            <a:r>
              <a:rPr lang="cs-CZ" sz="2800" dirty="0" smtClean="0"/>
              <a:t>,45 </a:t>
            </a:r>
            <a:r>
              <a:rPr lang="cs-CZ" sz="2800" dirty="0"/>
              <a:t>-</a:t>
            </a:r>
            <a:r>
              <a:rPr lang="cs-CZ" sz="2800" dirty="0" smtClean="0"/>
              <a:t> 0,31 =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8,45 </a:t>
            </a:r>
            <a:r>
              <a:rPr lang="cs-CZ" sz="2800" dirty="0"/>
              <a:t>-</a:t>
            </a:r>
            <a:r>
              <a:rPr lang="cs-CZ" sz="2800" dirty="0" smtClean="0"/>
              <a:t> 1,22 =          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5,59 </a:t>
            </a:r>
            <a:r>
              <a:rPr lang="cs-CZ" sz="2800" dirty="0"/>
              <a:t>-</a:t>
            </a:r>
            <a:r>
              <a:rPr lang="cs-CZ" sz="2800" dirty="0" smtClean="0"/>
              <a:t> 5,20 =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5113035" y="4124423"/>
            <a:ext cx="82586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2,81</a:t>
            </a:r>
            <a:endParaRPr lang="cs-CZ" sz="28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113037" y="1561283"/>
            <a:ext cx="82586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0,31</a:t>
            </a:r>
            <a:endParaRPr lang="cs-CZ" sz="28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113032" y="2194589"/>
            <a:ext cx="82586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5,33</a:t>
            </a:r>
            <a:endParaRPr lang="cs-CZ" sz="28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113034" y="3505349"/>
            <a:ext cx="82586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2,42</a:t>
            </a:r>
            <a:endParaRPr lang="cs-CZ" sz="28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113033" y="2864802"/>
            <a:ext cx="82586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1,20</a:t>
            </a:r>
            <a:endParaRPr lang="cs-CZ" sz="28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4933743" y="6033154"/>
            <a:ext cx="98937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/>
              <a:t> </a:t>
            </a:r>
            <a:r>
              <a:rPr lang="cs-CZ" sz="2800" b="1" dirty="0" smtClean="0"/>
              <a:t> 0,39</a:t>
            </a:r>
            <a:endParaRPr lang="cs-CZ" sz="28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5113037" y="5414353"/>
            <a:ext cx="82586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7,23</a:t>
            </a:r>
            <a:endParaRPr lang="cs-CZ" sz="28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5113036" y="4755640"/>
            <a:ext cx="82586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/>
              <a:t>9</a:t>
            </a:r>
            <a:r>
              <a:rPr lang="cs-CZ" sz="2800" b="1" dirty="0" smtClean="0"/>
              <a:t>,14</a:t>
            </a:r>
            <a:endParaRPr lang="cs-CZ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6422312" y="1420741"/>
            <a:ext cx="2448106" cy="5262979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38100">
            <a:solidFill>
              <a:schemeClr val="accent6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800" dirty="0" smtClean="0"/>
              <a:t>9,0 - 0,5  =      </a:t>
            </a:r>
          </a:p>
          <a:p>
            <a:pPr>
              <a:lnSpc>
                <a:spcPct val="150000"/>
              </a:lnSpc>
            </a:pPr>
            <a:r>
              <a:rPr lang="cs-CZ" sz="2800" dirty="0"/>
              <a:t>1</a:t>
            </a:r>
            <a:r>
              <a:rPr lang="cs-CZ" sz="2800" dirty="0" smtClean="0"/>
              <a:t>,6 - 0,4  =       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6,7 </a:t>
            </a:r>
            <a:r>
              <a:rPr lang="cs-CZ" sz="2800" dirty="0"/>
              <a:t>-</a:t>
            </a:r>
            <a:r>
              <a:rPr lang="cs-CZ" sz="2800" dirty="0" smtClean="0"/>
              <a:t> 4,9  =         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3,2 </a:t>
            </a:r>
            <a:r>
              <a:rPr lang="cs-CZ" sz="2800" dirty="0"/>
              <a:t>-</a:t>
            </a:r>
            <a:r>
              <a:rPr lang="cs-CZ" sz="2800" dirty="0" smtClean="0"/>
              <a:t> 1,5  =</a:t>
            </a:r>
          </a:p>
          <a:p>
            <a:pPr>
              <a:lnSpc>
                <a:spcPct val="150000"/>
              </a:lnSpc>
            </a:pPr>
            <a:r>
              <a:rPr lang="cs-CZ" sz="2800" dirty="0"/>
              <a:t>4</a:t>
            </a:r>
            <a:r>
              <a:rPr lang="cs-CZ" sz="2800" dirty="0" smtClean="0"/>
              <a:t>,1 - 0,05 =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6,6 - 0,27 =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0,9 </a:t>
            </a:r>
            <a:r>
              <a:rPr lang="cs-CZ" sz="2800" dirty="0"/>
              <a:t>-</a:t>
            </a:r>
            <a:r>
              <a:rPr lang="cs-CZ" sz="2800" dirty="0" smtClean="0"/>
              <a:t> 0,82 =       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1,9 - 1,01 =</a:t>
            </a:r>
          </a:p>
        </p:txBody>
      </p:sp>
      <p:sp>
        <p:nvSpPr>
          <p:cNvPr id="23" name="TextovéPole 22"/>
          <p:cNvSpPr txBox="1"/>
          <p:nvPr/>
        </p:nvSpPr>
        <p:spPr>
          <a:xfrm>
            <a:off x="8070522" y="2852936"/>
            <a:ext cx="64312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1,6</a:t>
            </a:r>
            <a:endParaRPr lang="cs-CZ" sz="28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8077054" y="2199054"/>
            <a:ext cx="64312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1,2</a:t>
            </a:r>
            <a:endParaRPr lang="cs-CZ" sz="28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8084670" y="1553397"/>
            <a:ext cx="64312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8,5</a:t>
            </a:r>
            <a:endParaRPr lang="cs-CZ" sz="2800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8073457" y="4770855"/>
            <a:ext cx="82586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6,33</a:t>
            </a:r>
            <a:endParaRPr lang="cs-CZ" sz="2800" b="1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8070522" y="4112557"/>
            <a:ext cx="82586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4,05</a:t>
            </a:r>
            <a:endParaRPr lang="cs-CZ" sz="2800" b="1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8084670" y="3506222"/>
            <a:ext cx="64312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1,7</a:t>
            </a:r>
            <a:endParaRPr lang="cs-CZ" sz="2800" b="1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8073457" y="6040305"/>
            <a:ext cx="82586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0,89</a:t>
            </a:r>
            <a:endParaRPr lang="cs-CZ" sz="2800" b="1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8073457" y="5404317"/>
            <a:ext cx="82586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0,08</a:t>
            </a:r>
            <a:endParaRPr lang="cs-CZ" sz="2800" b="1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60444" y="738958"/>
            <a:ext cx="1139825" cy="822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87970" y="731072"/>
            <a:ext cx="1139825" cy="822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82487" y="863952"/>
            <a:ext cx="1139825" cy="822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301343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500"/>
                            </p:stCondLst>
                            <p:childTnLst>
                              <p:par>
                                <p:cTn id="1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500"/>
                            </p:stCondLst>
                            <p:childTnLst>
                              <p:par>
                                <p:cTn id="2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500"/>
                            </p:stCondLst>
                            <p:childTnLst>
                              <p:par>
                                <p:cTn id="83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9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4" fill="hold">
                      <p:stCondLst>
                        <p:cond delay="indefinite"/>
                      </p:stCondLst>
                      <p:childTnLst>
                        <p:par>
                          <p:cTn id="135" fill="hold">
                            <p:stCondLst>
                              <p:cond delay="0"/>
                            </p:stCondLst>
                            <p:childTnLst>
                              <p:par>
                                <p:cTn id="13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>
                      <p:stCondLst>
                        <p:cond delay="indefinite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8" fill="hold">
                      <p:stCondLst>
                        <p:cond delay="indefinite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4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5" fill="hold">
                            <p:stCondLst>
                              <p:cond delay="500"/>
                            </p:stCondLst>
                            <p:childTnLst>
                              <p:par>
                                <p:cTn id="156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6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7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2" fill="hold">
                      <p:stCondLst>
                        <p:cond delay="indefinite"/>
                      </p:stCondLst>
                      <p:childTnLst>
                        <p:par>
                          <p:cTn id="173" fill="hold">
                            <p:stCondLst>
                              <p:cond delay="0"/>
                            </p:stCondLst>
                            <p:childTnLst>
                              <p:par>
                                <p:cTn id="17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6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8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9" fill="hold">
                      <p:stCondLst>
                        <p:cond delay="indefinite"/>
                      </p:stCondLst>
                      <p:childTnLst>
                        <p:par>
                          <p:cTn id="180" fill="hold">
                            <p:stCondLst>
                              <p:cond delay="0"/>
                            </p:stCondLst>
                            <p:childTnLst>
                              <p:par>
                                <p:cTn id="18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5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6" fill="hold">
                      <p:stCondLst>
                        <p:cond delay="indefinite"/>
                      </p:stCondLst>
                      <p:childTnLst>
                        <p:par>
                          <p:cTn id="187" fill="hold">
                            <p:stCondLst>
                              <p:cond delay="0"/>
                            </p:stCondLst>
                            <p:childTnLst>
                              <p:par>
                                <p:cTn id="18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3" fill="hold">
                      <p:stCondLst>
                        <p:cond delay="indefinite"/>
                      </p:stCondLst>
                      <p:childTnLst>
                        <p:par>
                          <p:cTn id="194" fill="hold">
                            <p:stCondLst>
                              <p:cond delay="0"/>
                            </p:stCondLst>
                            <p:childTnLst>
                              <p:par>
                                <p:cTn id="19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9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0" fill="hold">
                      <p:stCondLst>
                        <p:cond delay="indefinite"/>
                      </p:stCondLst>
                      <p:childTnLst>
                        <p:par>
                          <p:cTn id="201" fill="hold">
                            <p:stCondLst>
                              <p:cond delay="0"/>
                            </p:stCondLst>
                            <p:childTnLst>
                              <p:par>
                                <p:cTn id="20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4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5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6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7" fill="hold">
                      <p:stCondLst>
                        <p:cond delay="indefinite"/>
                      </p:stCondLst>
                      <p:childTnLst>
                        <p:par>
                          <p:cTn id="208" fill="hold">
                            <p:stCondLst>
                              <p:cond delay="0"/>
                            </p:stCondLst>
                            <p:childTnLst>
                              <p:par>
                                <p:cTn id="20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1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2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3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4" fill="hold">
                      <p:stCondLst>
                        <p:cond delay="indefinite"/>
                      </p:stCondLst>
                      <p:childTnLst>
                        <p:par>
                          <p:cTn id="215" fill="hold">
                            <p:stCondLst>
                              <p:cond delay="0"/>
                            </p:stCondLst>
                            <p:childTnLst>
                              <p:par>
                                <p:cTn id="21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8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9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0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1" fill="hold">
                      <p:stCondLst>
                        <p:cond delay="indefinite"/>
                      </p:stCondLst>
                      <p:childTnLst>
                        <p:par>
                          <p:cTn id="222" fill="hold">
                            <p:stCondLst>
                              <p:cond delay="0"/>
                            </p:stCondLst>
                            <p:childTnLst>
                              <p:par>
                                <p:cTn id="22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5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6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8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3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3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4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8" grpId="0"/>
      <p:bldP spid="9" grpId="0"/>
      <p:bldP spid="10" grpId="0"/>
      <p:bldP spid="11" grpId="0"/>
      <p:bldP spid="12" grpId="0"/>
      <p:bldP spid="13" grpId="0"/>
      <p:bldP spid="14" grpId="0"/>
      <p:bldP spid="17" grpId="0"/>
      <p:bldP spid="4" grpId="0" animBg="1"/>
      <p:bldP spid="6" grpId="0"/>
      <p:bldP spid="15" grpId="0"/>
      <p:bldP spid="16" grpId="0"/>
      <p:bldP spid="18" grpId="0"/>
      <p:bldP spid="19" grpId="0"/>
      <p:bldP spid="20" grpId="0"/>
      <p:bldP spid="21" grpId="0"/>
      <p:bldP spid="22" grpId="0"/>
      <p:bldP spid="5" grpId="0" animBg="1"/>
      <p:bldP spid="23" grpId="0"/>
      <p:bldP spid="24" grpId="0"/>
      <p:bldP spid="25" grpId="0"/>
      <p:bldP spid="26" grpId="0"/>
      <p:bldP spid="27" grpId="0"/>
      <p:bldP spid="28" grpId="0"/>
      <p:bldP spid="29" grpId="0"/>
      <p:bldP spid="3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pisek se šipkou dolů 1"/>
          <p:cNvSpPr/>
          <p:nvPr/>
        </p:nvSpPr>
        <p:spPr>
          <a:xfrm>
            <a:off x="2540270" y="187030"/>
            <a:ext cx="3804933" cy="1088085"/>
          </a:xfrm>
          <a:prstGeom prst="downArrowCallout">
            <a:avLst/>
          </a:prstGeom>
          <a:solidFill>
            <a:schemeClr val="accent6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ODČÍTEJTE PAMĚTNĚ:</a:t>
            </a:r>
            <a:endParaRPr lang="cs-CZ" sz="28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89858" y="1412566"/>
            <a:ext cx="2353529" cy="5262979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38100">
            <a:solidFill>
              <a:schemeClr val="accent6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800" dirty="0" smtClean="0"/>
              <a:t>0,5 - 0,1 =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0,6 - 0,3 =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1,5 - 0,4 =        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0,9 - 0,1 =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4,5 - 2,3 =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6,7 - 3,3 =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8,4 - 5,7 =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7,5 - 7,3 =     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3059832" y="1424431"/>
            <a:ext cx="2813591" cy="5262979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38100">
            <a:solidFill>
              <a:schemeClr val="accent6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800" dirty="0" smtClean="0"/>
              <a:t>0,62 - 0,31 =      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5,54 </a:t>
            </a:r>
            <a:r>
              <a:rPr lang="cs-CZ" sz="2800" dirty="0"/>
              <a:t>-</a:t>
            </a:r>
            <a:r>
              <a:rPr lang="cs-CZ" sz="2800" dirty="0" smtClean="0"/>
              <a:t> 0,21 =        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1,30 - 0,10 =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6,55 - 4,13 =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3,31 </a:t>
            </a:r>
            <a:r>
              <a:rPr lang="cs-CZ" sz="2800" dirty="0"/>
              <a:t>-</a:t>
            </a:r>
            <a:r>
              <a:rPr lang="cs-CZ" sz="2800" dirty="0" smtClean="0"/>
              <a:t> 0,50 =</a:t>
            </a:r>
          </a:p>
          <a:p>
            <a:pPr>
              <a:lnSpc>
                <a:spcPct val="150000"/>
              </a:lnSpc>
            </a:pPr>
            <a:r>
              <a:rPr lang="cs-CZ" sz="2800" dirty="0"/>
              <a:t>9</a:t>
            </a:r>
            <a:r>
              <a:rPr lang="cs-CZ" sz="2800" dirty="0" smtClean="0"/>
              <a:t>,45 </a:t>
            </a:r>
            <a:r>
              <a:rPr lang="cs-CZ" sz="2800" dirty="0"/>
              <a:t>-</a:t>
            </a:r>
            <a:r>
              <a:rPr lang="cs-CZ" sz="2800" dirty="0" smtClean="0"/>
              <a:t> 0,31 =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8,45 </a:t>
            </a:r>
            <a:r>
              <a:rPr lang="cs-CZ" sz="2800" dirty="0"/>
              <a:t>-</a:t>
            </a:r>
            <a:r>
              <a:rPr lang="cs-CZ" sz="2800" dirty="0" smtClean="0"/>
              <a:t> 1,22 =          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5,59 </a:t>
            </a:r>
            <a:r>
              <a:rPr lang="cs-CZ" sz="2800" dirty="0"/>
              <a:t>-</a:t>
            </a:r>
            <a:r>
              <a:rPr lang="cs-CZ" sz="2800" dirty="0" smtClean="0"/>
              <a:t> 5,20 =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6422312" y="1420741"/>
            <a:ext cx="2448106" cy="5262979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38100">
            <a:solidFill>
              <a:schemeClr val="accent6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800" dirty="0" smtClean="0"/>
              <a:t>9,0 - 0,5  =      </a:t>
            </a:r>
          </a:p>
          <a:p>
            <a:pPr>
              <a:lnSpc>
                <a:spcPct val="150000"/>
              </a:lnSpc>
            </a:pPr>
            <a:r>
              <a:rPr lang="cs-CZ" sz="2800" dirty="0"/>
              <a:t>1</a:t>
            </a:r>
            <a:r>
              <a:rPr lang="cs-CZ" sz="2800" dirty="0" smtClean="0"/>
              <a:t>,6 - 0,4  =       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6,7 </a:t>
            </a:r>
            <a:r>
              <a:rPr lang="cs-CZ" sz="2800" dirty="0"/>
              <a:t>-</a:t>
            </a:r>
            <a:r>
              <a:rPr lang="cs-CZ" sz="2800" dirty="0" smtClean="0"/>
              <a:t> 4,9  =         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3,2 </a:t>
            </a:r>
            <a:r>
              <a:rPr lang="cs-CZ" sz="2800" dirty="0"/>
              <a:t>-</a:t>
            </a:r>
            <a:r>
              <a:rPr lang="cs-CZ" sz="2800" dirty="0" smtClean="0"/>
              <a:t> 1,5  =</a:t>
            </a:r>
          </a:p>
          <a:p>
            <a:pPr>
              <a:lnSpc>
                <a:spcPct val="150000"/>
              </a:lnSpc>
            </a:pPr>
            <a:r>
              <a:rPr lang="cs-CZ" sz="2800" dirty="0"/>
              <a:t>4</a:t>
            </a:r>
            <a:r>
              <a:rPr lang="cs-CZ" sz="2800" dirty="0" smtClean="0"/>
              <a:t>,1 - 0,05 =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6,6 - 0,27 =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0,9 </a:t>
            </a:r>
            <a:r>
              <a:rPr lang="cs-CZ" sz="2800" dirty="0"/>
              <a:t>-</a:t>
            </a:r>
            <a:r>
              <a:rPr lang="cs-CZ" sz="2800" dirty="0" smtClean="0"/>
              <a:t> 0,82 =       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1,9 - 1,01 =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60444" y="738958"/>
            <a:ext cx="1139825" cy="822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87970" y="731072"/>
            <a:ext cx="1139825" cy="822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82487" y="863952"/>
            <a:ext cx="1139825" cy="822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741176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500"/>
                            </p:stCondLst>
                            <p:childTnLst>
                              <p:par>
                                <p:cTn id="1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500"/>
                            </p:stCondLst>
                            <p:childTnLst>
                              <p:par>
                                <p:cTn id="2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3500"/>
                            </p:stCondLst>
                            <p:childTnLst>
                              <p:par>
                                <p:cTn id="27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5500"/>
                            </p:stCondLst>
                            <p:childTnLst>
                              <p:par>
                                <p:cTn id="44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60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0467518"/>
              </p:ext>
            </p:extLst>
          </p:nvPr>
        </p:nvGraphicFramePr>
        <p:xfrm>
          <a:off x="125722" y="2348952"/>
          <a:ext cx="8867795" cy="12960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357451"/>
                <a:gridCol w="828000"/>
                <a:gridCol w="835293"/>
                <a:gridCol w="835293"/>
                <a:gridCol w="835293"/>
                <a:gridCol w="835293"/>
                <a:gridCol w="835293"/>
                <a:gridCol w="835293"/>
                <a:gridCol w="835293"/>
                <a:gridCol w="835293"/>
              </a:tblGrid>
              <a:tr h="648000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x</a:t>
                      </a:r>
                      <a:endParaRPr lang="cs-CZ" sz="2800" b="1" dirty="0"/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0,4</a:t>
                      </a:r>
                      <a:endParaRPr lang="cs-CZ" sz="28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0,21</a:t>
                      </a:r>
                      <a:endParaRPr lang="cs-CZ" sz="28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1,3</a:t>
                      </a:r>
                      <a:endParaRPr lang="cs-CZ" sz="28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4,35</a:t>
                      </a:r>
                      <a:endParaRPr lang="cs-CZ" sz="28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9,07</a:t>
                      </a:r>
                      <a:endParaRPr lang="cs-CZ" sz="28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5,4</a:t>
                      </a:r>
                      <a:endParaRPr lang="cs-CZ" sz="28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8,63</a:t>
                      </a:r>
                      <a:endParaRPr lang="cs-CZ" sz="28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2,2</a:t>
                      </a:r>
                      <a:endParaRPr lang="cs-CZ" sz="28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0,05</a:t>
                      </a:r>
                      <a:endParaRPr lang="cs-CZ" sz="2800" b="1" dirty="0"/>
                    </a:p>
                  </a:txBody>
                  <a:tcPr anchor="ctr"/>
                </a:tc>
              </a:tr>
              <a:tr h="648000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0070C0"/>
                          </a:solidFill>
                        </a:rPr>
                        <a:t>x + 0,2</a:t>
                      </a:r>
                      <a:endParaRPr lang="cs-CZ" sz="2800" b="1" dirty="0">
                        <a:solidFill>
                          <a:srgbClr val="0070C0"/>
                        </a:solidFill>
                      </a:endParaRPr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/>
                </a:tc>
              </a:tr>
            </a:tbl>
          </a:graphicData>
        </a:graphic>
      </p:graphicFrame>
      <p:graphicFrame>
        <p:nvGraphicFramePr>
          <p:cNvPr id="15" name="Tabulka 1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27869218"/>
              </p:ext>
            </p:extLst>
          </p:nvPr>
        </p:nvGraphicFramePr>
        <p:xfrm>
          <a:off x="92762" y="4528974"/>
          <a:ext cx="8867795" cy="12960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357451"/>
                <a:gridCol w="828000"/>
                <a:gridCol w="835293"/>
                <a:gridCol w="835293"/>
                <a:gridCol w="835293"/>
                <a:gridCol w="835293"/>
                <a:gridCol w="835293"/>
                <a:gridCol w="835293"/>
                <a:gridCol w="835293"/>
                <a:gridCol w="835293"/>
              </a:tblGrid>
              <a:tr h="648000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y</a:t>
                      </a:r>
                      <a:endParaRPr lang="cs-CZ" sz="2800" b="1" dirty="0"/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0,3</a:t>
                      </a:r>
                      <a:endParaRPr lang="cs-CZ" sz="28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0,41</a:t>
                      </a:r>
                      <a:endParaRPr lang="cs-CZ" sz="28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2,2</a:t>
                      </a:r>
                      <a:endParaRPr lang="cs-CZ" sz="28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5,45</a:t>
                      </a:r>
                      <a:endParaRPr lang="cs-CZ" sz="28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8,16</a:t>
                      </a:r>
                      <a:endParaRPr lang="cs-CZ" sz="28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7,5</a:t>
                      </a:r>
                      <a:endParaRPr lang="cs-CZ" sz="28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9,13</a:t>
                      </a:r>
                      <a:endParaRPr lang="cs-CZ" sz="28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4,6</a:t>
                      </a:r>
                      <a:endParaRPr lang="cs-CZ" sz="28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0,09</a:t>
                      </a:r>
                      <a:endParaRPr lang="cs-CZ" sz="2800" b="1" dirty="0"/>
                    </a:p>
                  </a:txBody>
                  <a:tcPr anchor="ctr"/>
                </a:tc>
              </a:tr>
              <a:tr h="648000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FF0000"/>
                          </a:solidFill>
                        </a:rPr>
                        <a:t>y + 0,8</a:t>
                      </a:r>
                      <a:endParaRPr lang="cs-CZ" sz="28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16" name="Popisek se šipkou dolů 15"/>
          <p:cNvSpPr/>
          <p:nvPr/>
        </p:nvSpPr>
        <p:spPr>
          <a:xfrm>
            <a:off x="2451099" y="260648"/>
            <a:ext cx="3804933" cy="1512168"/>
          </a:xfrm>
          <a:prstGeom prst="downArrowCallout">
            <a:avLst/>
          </a:prstGeom>
          <a:solidFill>
            <a:schemeClr val="accent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DOPLŇTE TABULKY,</a:t>
            </a:r>
          </a:p>
          <a:p>
            <a:pPr algn="ctr"/>
            <a:r>
              <a:rPr lang="cs-CZ" sz="2800" b="1" dirty="0" smtClean="0"/>
              <a:t>SČÍTEJTE PAMĚTNĚ:</a:t>
            </a:r>
            <a:endParaRPr lang="cs-CZ" sz="2800" b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521753"/>
            <a:ext cx="2016224" cy="190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492132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94186115"/>
              </p:ext>
            </p:extLst>
          </p:nvPr>
        </p:nvGraphicFramePr>
        <p:xfrm>
          <a:off x="125722" y="2348952"/>
          <a:ext cx="8867795" cy="12960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357451"/>
                <a:gridCol w="828000"/>
                <a:gridCol w="835293"/>
                <a:gridCol w="835293"/>
                <a:gridCol w="835293"/>
                <a:gridCol w="835293"/>
                <a:gridCol w="835293"/>
                <a:gridCol w="835293"/>
                <a:gridCol w="835293"/>
                <a:gridCol w="835293"/>
              </a:tblGrid>
              <a:tr h="648000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c</a:t>
                      </a:r>
                      <a:endParaRPr lang="cs-CZ" sz="2800" b="1" dirty="0"/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0,8</a:t>
                      </a:r>
                      <a:endParaRPr lang="cs-CZ" sz="28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0,81</a:t>
                      </a:r>
                      <a:endParaRPr lang="cs-CZ" sz="28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1,6</a:t>
                      </a:r>
                      <a:endParaRPr lang="cs-CZ" sz="28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4,95</a:t>
                      </a:r>
                      <a:endParaRPr lang="cs-CZ" sz="28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9,47</a:t>
                      </a:r>
                      <a:endParaRPr lang="cs-CZ" sz="28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5,4</a:t>
                      </a:r>
                      <a:endParaRPr lang="cs-CZ" sz="28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8,63</a:t>
                      </a:r>
                      <a:endParaRPr lang="cs-CZ" sz="28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2,7</a:t>
                      </a:r>
                      <a:endParaRPr lang="cs-CZ" sz="28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0,55</a:t>
                      </a:r>
                      <a:endParaRPr lang="cs-CZ" sz="2800" b="1" dirty="0"/>
                    </a:p>
                  </a:txBody>
                  <a:tcPr anchor="ctr"/>
                </a:tc>
              </a:tr>
              <a:tr h="648000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00B050"/>
                          </a:solidFill>
                        </a:rPr>
                        <a:t>c - 0,4</a:t>
                      </a:r>
                      <a:endParaRPr lang="cs-CZ" sz="2800" b="1" dirty="0">
                        <a:solidFill>
                          <a:srgbClr val="00B050"/>
                        </a:solidFill>
                      </a:endParaRPr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/>
                </a:tc>
              </a:tr>
            </a:tbl>
          </a:graphicData>
        </a:graphic>
      </p:graphicFrame>
      <p:graphicFrame>
        <p:nvGraphicFramePr>
          <p:cNvPr id="15" name="Tabulka 1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94443157"/>
              </p:ext>
            </p:extLst>
          </p:nvPr>
        </p:nvGraphicFramePr>
        <p:xfrm>
          <a:off x="92762" y="4528974"/>
          <a:ext cx="8867795" cy="12960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357451"/>
                <a:gridCol w="828000"/>
                <a:gridCol w="835293"/>
                <a:gridCol w="835293"/>
                <a:gridCol w="835293"/>
                <a:gridCol w="835293"/>
                <a:gridCol w="835293"/>
                <a:gridCol w="835293"/>
                <a:gridCol w="835293"/>
                <a:gridCol w="835293"/>
              </a:tblGrid>
              <a:tr h="648000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d</a:t>
                      </a:r>
                      <a:endParaRPr lang="cs-CZ" sz="2800" b="1" dirty="0"/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1,3</a:t>
                      </a:r>
                      <a:endParaRPr lang="cs-CZ" sz="28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6,81</a:t>
                      </a:r>
                      <a:endParaRPr lang="cs-CZ" sz="28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2,2</a:t>
                      </a:r>
                      <a:endParaRPr lang="cs-CZ" sz="28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5,95</a:t>
                      </a:r>
                      <a:endParaRPr lang="cs-CZ" sz="28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8,76</a:t>
                      </a:r>
                      <a:endParaRPr lang="cs-CZ" sz="28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7,5</a:t>
                      </a:r>
                      <a:endParaRPr lang="cs-CZ" sz="28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9,83</a:t>
                      </a:r>
                      <a:endParaRPr lang="cs-CZ" sz="28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4,6</a:t>
                      </a:r>
                      <a:endParaRPr lang="cs-CZ" sz="28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0,90</a:t>
                      </a:r>
                      <a:endParaRPr lang="cs-CZ" sz="2800" b="1" dirty="0"/>
                    </a:p>
                  </a:txBody>
                  <a:tcPr anchor="ctr"/>
                </a:tc>
              </a:tr>
              <a:tr h="648000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C00000"/>
                          </a:solidFill>
                        </a:rPr>
                        <a:t>d - 0,7</a:t>
                      </a:r>
                      <a:endParaRPr lang="cs-CZ" sz="2800" b="1" dirty="0">
                        <a:solidFill>
                          <a:srgbClr val="C00000"/>
                        </a:solidFill>
                      </a:endParaRPr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16" name="Popisek se šipkou dolů 15"/>
          <p:cNvSpPr/>
          <p:nvPr/>
        </p:nvSpPr>
        <p:spPr>
          <a:xfrm>
            <a:off x="2451099" y="260648"/>
            <a:ext cx="3804933" cy="1512168"/>
          </a:xfrm>
          <a:prstGeom prst="downArrowCallout">
            <a:avLst/>
          </a:prstGeom>
          <a:solidFill>
            <a:schemeClr val="accent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DOPLŇTE TABULKY,</a:t>
            </a:r>
          </a:p>
          <a:p>
            <a:pPr algn="ctr"/>
            <a:r>
              <a:rPr lang="cs-CZ" sz="2800" b="1" dirty="0" smtClean="0"/>
              <a:t>ODČÍTEJTE PAMĚTNĚ:</a:t>
            </a:r>
            <a:endParaRPr lang="cs-CZ" sz="2800" b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521753"/>
            <a:ext cx="2016224" cy="190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298051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13711157"/>
              </p:ext>
            </p:extLst>
          </p:nvPr>
        </p:nvGraphicFramePr>
        <p:xfrm>
          <a:off x="125722" y="2348952"/>
          <a:ext cx="8867795" cy="12960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357451"/>
                <a:gridCol w="828000"/>
                <a:gridCol w="835293"/>
                <a:gridCol w="835293"/>
                <a:gridCol w="835293"/>
                <a:gridCol w="835293"/>
                <a:gridCol w="835293"/>
                <a:gridCol w="835293"/>
                <a:gridCol w="835293"/>
                <a:gridCol w="835293"/>
              </a:tblGrid>
              <a:tr h="648000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x</a:t>
                      </a:r>
                      <a:endParaRPr lang="cs-CZ" sz="2800" b="1" dirty="0"/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0,4</a:t>
                      </a:r>
                      <a:endParaRPr lang="cs-CZ" sz="28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0,21</a:t>
                      </a:r>
                      <a:endParaRPr lang="cs-CZ" sz="28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1,3</a:t>
                      </a:r>
                      <a:endParaRPr lang="cs-CZ" sz="28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4,35</a:t>
                      </a:r>
                      <a:endParaRPr lang="cs-CZ" sz="28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9,07</a:t>
                      </a:r>
                      <a:endParaRPr lang="cs-CZ" sz="28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5,4</a:t>
                      </a:r>
                      <a:endParaRPr lang="cs-CZ" sz="28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8,63</a:t>
                      </a:r>
                      <a:endParaRPr lang="cs-CZ" sz="28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2,2</a:t>
                      </a:r>
                      <a:endParaRPr lang="cs-CZ" sz="28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0,05</a:t>
                      </a:r>
                      <a:endParaRPr lang="cs-CZ" sz="2800" b="1" dirty="0"/>
                    </a:p>
                  </a:txBody>
                  <a:tcPr anchor="ctr"/>
                </a:tc>
              </a:tr>
              <a:tr h="648000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0070C0"/>
                          </a:solidFill>
                        </a:rPr>
                        <a:t>x + 0,2</a:t>
                      </a:r>
                      <a:endParaRPr lang="cs-CZ" sz="2800" b="1" dirty="0">
                        <a:solidFill>
                          <a:srgbClr val="0070C0"/>
                        </a:solidFill>
                      </a:endParaRPr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1592900" y="3081197"/>
            <a:ext cx="63991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0,6</a:t>
            </a:r>
            <a:endParaRPr lang="cs-CZ" sz="2800" b="1" dirty="0">
              <a:solidFill>
                <a:srgbClr val="0070C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826181" y="3081197"/>
            <a:ext cx="82586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9,27</a:t>
            </a:r>
            <a:endParaRPr lang="cs-CZ" sz="2800" b="1" dirty="0">
              <a:solidFill>
                <a:srgbClr val="0070C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000314" y="3081197"/>
            <a:ext cx="82586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4,55</a:t>
            </a:r>
            <a:endParaRPr lang="cs-CZ" sz="2800" b="1" dirty="0">
              <a:solidFill>
                <a:srgbClr val="0070C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260722" y="3081197"/>
            <a:ext cx="64312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1,5</a:t>
            </a:r>
            <a:endParaRPr lang="cs-CZ" sz="2800" b="1" dirty="0">
              <a:solidFill>
                <a:srgbClr val="0070C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307390" y="3068460"/>
            <a:ext cx="82586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0,41</a:t>
            </a:r>
            <a:endParaRPr lang="cs-CZ" sz="2800" b="1" dirty="0">
              <a:solidFill>
                <a:srgbClr val="0070C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8155729" y="3083941"/>
            <a:ext cx="82586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0,25</a:t>
            </a:r>
            <a:endParaRPr lang="cs-CZ" sz="2800" b="1" dirty="0">
              <a:solidFill>
                <a:srgbClr val="0070C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7418789" y="3068460"/>
            <a:ext cx="64312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2,4</a:t>
            </a:r>
            <a:endParaRPr lang="cs-CZ" sz="2800" b="1" dirty="0">
              <a:solidFill>
                <a:srgbClr val="0070C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489690" y="3083941"/>
            <a:ext cx="82586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8,83</a:t>
            </a:r>
            <a:endParaRPr lang="cs-CZ" sz="2800" b="1" dirty="0">
              <a:solidFill>
                <a:srgbClr val="0070C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774453" y="3081197"/>
            <a:ext cx="64312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5,6</a:t>
            </a:r>
            <a:endParaRPr lang="cs-CZ" sz="2800" b="1" dirty="0">
              <a:solidFill>
                <a:srgbClr val="0070C0"/>
              </a:solidFill>
            </a:endParaRPr>
          </a:p>
        </p:txBody>
      </p:sp>
      <p:graphicFrame>
        <p:nvGraphicFramePr>
          <p:cNvPr id="15" name="Tabulka 1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28337048"/>
              </p:ext>
            </p:extLst>
          </p:nvPr>
        </p:nvGraphicFramePr>
        <p:xfrm>
          <a:off x="92762" y="4528974"/>
          <a:ext cx="8867795" cy="12960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357451"/>
                <a:gridCol w="828000"/>
                <a:gridCol w="835293"/>
                <a:gridCol w="835293"/>
                <a:gridCol w="835293"/>
                <a:gridCol w="835293"/>
                <a:gridCol w="835293"/>
                <a:gridCol w="835293"/>
                <a:gridCol w="835293"/>
                <a:gridCol w="835293"/>
              </a:tblGrid>
              <a:tr h="648000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y</a:t>
                      </a:r>
                      <a:endParaRPr lang="cs-CZ" sz="2800" b="1" dirty="0"/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0,3</a:t>
                      </a:r>
                      <a:endParaRPr lang="cs-CZ" sz="28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0,41</a:t>
                      </a:r>
                      <a:endParaRPr lang="cs-CZ" sz="28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2,2</a:t>
                      </a:r>
                      <a:endParaRPr lang="cs-CZ" sz="28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5,45</a:t>
                      </a:r>
                      <a:endParaRPr lang="cs-CZ" sz="28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8,16</a:t>
                      </a:r>
                      <a:endParaRPr lang="cs-CZ" sz="28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7,5</a:t>
                      </a:r>
                      <a:endParaRPr lang="cs-CZ" sz="28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9,13</a:t>
                      </a:r>
                      <a:endParaRPr lang="cs-CZ" sz="28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4,6</a:t>
                      </a:r>
                      <a:endParaRPr lang="cs-CZ" sz="28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0,09</a:t>
                      </a:r>
                      <a:endParaRPr lang="cs-CZ" sz="2800" b="1" dirty="0"/>
                    </a:p>
                  </a:txBody>
                  <a:tcPr anchor="ctr"/>
                </a:tc>
              </a:tr>
              <a:tr h="648000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FF0000"/>
                          </a:solidFill>
                        </a:rPr>
                        <a:t>y + 0,8</a:t>
                      </a:r>
                      <a:endParaRPr lang="cs-CZ" sz="28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16" name="Popisek se šipkou dolů 15"/>
          <p:cNvSpPr/>
          <p:nvPr/>
        </p:nvSpPr>
        <p:spPr>
          <a:xfrm>
            <a:off x="2451099" y="260648"/>
            <a:ext cx="3804933" cy="1512168"/>
          </a:xfrm>
          <a:prstGeom prst="downArrowCallout">
            <a:avLst/>
          </a:prstGeom>
          <a:solidFill>
            <a:schemeClr val="accent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DOPLŇTE TABULKY,</a:t>
            </a:r>
          </a:p>
          <a:p>
            <a:pPr algn="ctr"/>
            <a:r>
              <a:rPr lang="cs-CZ" sz="2800" b="1" dirty="0" smtClean="0"/>
              <a:t>SČÍTEJTE PAMĚTNĚ:</a:t>
            </a:r>
            <a:endParaRPr lang="cs-CZ" sz="2800" b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521753"/>
            <a:ext cx="2016224" cy="190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8" name="TextovéPole 17"/>
          <p:cNvSpPr txBox="1"/>
          <p:nvPr/>
        </p:nvSpPr>
        <p:spPr>
          <a:xfrm>
            <a:off x="2270892" y="5277850"/>
            <a:ext cx="82586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1,21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3939582" y="5277212"/>
            <a:ext cx="82586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6,25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1547011" y="5277850"/>
            <a:ext cx="64312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1,1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3204426" y="5287034"/>
            <a:ext cx="64312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3,0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7388760" y="5287034"/>
            <a:ext cx="64312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5,4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8134689" y="5287034"/>
            <a:ext cx="82586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0,89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4767211" y="5277212"/>
            <a:ext cx="82586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8,96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5712812" y="5277212"/>
            <a:ext cx="64312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8,3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6480102" y="5277850"/>
            <a:ext cx="82586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9,93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180203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4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4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9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4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9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4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9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4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6" grpId="0" animBg="1"/>
      <p:bldP spid="18" grpId="0"/>
      <p:bldP spid="19" grpId="0"/>
      <p:bldP spid="20" grpId="0"/>
      <p:bldP spid="21" grpId="0"/>
      <p:bldP spid="22" grpId="0"/>
      <p:bldP spid="23" grpId="0"/>
      <p:bldP spid="24" grpId="0"/>
      <p:bldP spid="25" grpId="0"/>
      <p:bldP spid="2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94388488"/>
              </p:ext>
            </p:extLst>
          </p:nvPr>
        </p:nvGraphicFramePr>
        <p:xfrm>
          <a:off x="125722" y="2348952"/>
          <a:ext cx="8867795" cy="12960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357451"/>
                <a:gridCol w="828000"/>
                <a:gridCol w="835293"/>
                <a:gridCol w="835293"/>
                <a:gridCol w="835293"/>
                <a:gridCol w="835293"/>
                <a:gridCol w="835293"/>
                <a:gridCol w="835293"/>
                <a:gridCol w="835293"/>
                <a:gridCol w="835293"/>
              </a:tblGrid>
              <a:tr h="648000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c</a:t>
                      </a:r>
                      <a:endParaRPr lang="cs-CZ" sz="2800" b="1" dirty="0"/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0,8</a:t>
                      </a:r>
                      <a:endParaRPr lang="cs-CZ" sz="28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0,81</a:t>
                      </a:r>
                      <a:endParaRPr lang="cs-CZ" sz="28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1,6</a:t>
                      </a:r>
                      <a:endParaRPr lang="cs-CZ" sz="28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4,95</a:t>
                      </a:r>
                      <a:endParaRPr lang="cs-CZ" sz="28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9,47</a:t>
                      </a:r>
                      <a:endParaRPr lang="cs-CZ" sz="28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5,4</a:t>
                      </a:r>
                      <a:endParaRPr lang="cs-CZ" sz="28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8,63</a:t>
                      </a:r>
                      <a:endParaRPr lang="cs-CZ" sz="28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2,7</a:t>
                      </a:r>
                      <a:endParaRPr lang="cs-CZ" sz="28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0,55</a:t>
                      </a:r>
                      <a:endParaRPr lang="cs-CZ" sz="2800" b="1" dirty="0"/>
                    </a:p>
                  </a:txBody>
                  <a:tcPr anchor="ctr"/>
                </a:tc>
              </a:tr>
              <a:tr h="648000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00B050"/>
                          </a:solidFill>
                        </a:rPr>
                        <a:t>c - 0,4</a:t>
                      </a:r>
                      <a:endParaRPr lang="cs-CZ" sz="2800" b="1" dirty="0">
                        <a:solidFill>
                          <a:srgbClr val="00B050"/>
                        </a:solidFill>
                      </a:endParaRPr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1592900" y="3081197"/>
            <a:ext cx="64312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0,4</a:t>
            </a:r>
            <a:endParaRPr lang="cs-CZ" sz="2800" b="1" dirty="0">
              <a:solidFill>
                <a:srgbClr val="00B05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807439" y="3068460"/>
            <a:ext cx="82586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9,07</a:t>
            </a:r>
            <a:endParaRPr lang="cs-CZ" sz="2800" b="1" dirty="0">
              <a:solidFill>
                <a:srgbClr val="00B05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983121" y="3068460"/>
            <a:ext cx="82586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4,55</a:t>
            </a:r>
            <a:endParaRPr lang="cs-CZ" sz="2800" b="1" dirty="0">
              <a:solidFill>
                <a:srgbClr val="00B05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260722" y="3068460"/>
            <a:ext cx="64312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1,2</a:t>
            </a:r>
            <a:endParaRPr lang="cs-CZ" sz="2800" b="1" dirty="0">
              <a:solidFill>
                <a:srgbClr val="00B05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307390" y="3068460"/>
            <a:ext cx="82586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0,41</a:t>
            </a:r>
            <a:endParaRPr lang="cs-CZ" sz="2800" b="1" dirty="0">
              <a:solidFill>
                <a:srgbClr val="00B05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8134690" y="3081197"/>
            <a:ext cx="82586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0,15</a:t>
            </a:r>
            <a:endParaRPr lang="cs-CZ" sz="2800" b="1" dirty="0">
              <a:solidFill>
                <a:srgbClr val="00B05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7418789" y="3068460"/>
            <a:ext cx="64312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2,3</a:t>
            </a:r>
            <a:endParaRPr lang="cs-CZ" sz="2800" b="1" dirty="0">
              <a:solidFill>
                <a:srgbClr val="00B05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489690" y="3083941"/>
            <a:ext cx="82586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8,23</a:t>
            </a:r>
            <a:endParaRPr lang="cs-CZ" sz="2800" b="1" dirty="0">
              <a:solidFill>
                <a:srgbClr val="00B05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774453" y="3081197"/>
            <a:ext cx="64312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5,0</a:t>
            </a:r>
            <a:endParaRPr lang="cs-CZ" sz="2800" b="1" dirty="0">
              <a:solidFill>
                <a:srgbClr val="00B050"/>
              </a:solidFill>
            </a:endParaRPr>
          </a:p>
        </p:txBody>
      </p:sp>
      <p:graphicFrame>
        <p:nvGraphicFramePr>
          <p:cNvPr id="15" name="Tabulka 1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59780193"/>
              </p:ext>
            </p:extLst>
          </p:nvPr>
        </p:nvGraphicFramePr>
        <p:xfrm>
          <a:off x="92762" y="4528974"/>
          <a:ext cx="8867795" cy="12960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357451"/>
                <a:gridCol w="828000"/>
                <a:gridCol w="835293"/>
                <a:gridCol w="835293"/>
                <a:gridCol w="835293"/>
                <a:gridCol w="835293"/>
                <a:gridCol w="835293"/>
                <a:gridCol w="835293"/>
                <a:gridCol w="835293"/>
                <a:gridCol w="835293"/>
              </a:tblGrid>
              <a:tr h="648000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d</a:t>
                      </a:r>
                      <a:endParaRPr lang="cs-CZ" sz="2800" b="1" dirty="0"/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1,3</a:t>
                      </a:r>
                      <a:endParaRPr lang="cs-CZ" sz="28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6,81</a:t>
                      </a:r>
                      <a:endParaRPr lang="cs-CZ" sz="28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2,2</a:t>
                      </a:r>
                      <a:endParaRPr lang="cs-CZ" sz="28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5,95</a:t>
                      </a:r>
                      <a:endParaRPr lang="cs-CZ" sz="28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8,76</a:t>
                      </a:r>
                      <a:endParaRPr lang="cs-CZ" sz="28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7,5</a:t>
                      </a:r>
                      <a:endParaRPr lang="cs-CZ" sz="28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9,83</a:t>
                      </a:r>
                      <a:endParaRPr lang="cs-CZ" sz="28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4,6</a:t>
                      </a:r>
                      <a:endParaRPr lang="cs-CZ" sz="28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0,90</a:t>
                      </a:r>
                      <a:endParaRPr lang="cs-CZ" sz="2800" b="1" dirty="0"/>
                    </a:p>
                  </a:txBody>
                  <a:tcPr anchor="ctr"/>
                </a:tc>
              </a:tr>
              <a:tr h="648000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C00000"/>
                          </a:solidFill>
                        </a:rPr>
                        <a:t>d - 0,7</a:t>
                      </a:r>
                      <a:endParaRPr lang="cs-CZ" sz="2800" b="1" dirty="0">
                        <a:solidFill>
                          <a:srgbClr val="C00000"/>
                        </a:solidFill>
                      </a:endParaRPr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16" name="Popisek se šipkou dolů 15"/>
          <p:cNvSpPr/>
          <p:nvPr/>
        </p:nvSpPr>
        <p:spPr>
          <a:xfrm>
            <a:off x="2451099" y="260648"/>
            <a:ext cx="3804933" cy="1512168"/>
          </a:xfrm>
          <a:prstGeom prst="downArrowCallout">
            <a:avLst/>
          </a:prstGeom>
          <a:solidFill>
            <a:schemeClr val="accent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DOPLŇTE TABULKY,</a:t>
            </a:r>
          </a:p>
          <a:p>
            <a:pPr algn="ctr"/>
            <a:r>
              <a:rPr lang="cs-CZ" sz="2800" b="1" dirty="0" smtClean="0"/>
              <a:t>ODČÍTEJTE PAMĚTNĚ:</a:t>
            </a:r>
            <a:endParaRPr lang="cs-CZ" sz="2800" b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521753"/>
            <a:ext cx="2016224" cy="190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8" name="TextovéPole 17"/>
          <p:cNvSpPr txBox="1"/>
          <p:nvPr/>
        </p:nvSpPr>
        <p:spPr>
          <a:xfrm>
            <a:off x="2270892" y="5277850"/>
            <a:ext cx="82586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6,17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3939582" y="5277212"/>
            <a:ext cx="82586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5,25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1547011" y="5277850"/>
            <a:ext cx="64312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0,6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3204426" y="5287034"/>
            <a:ext cx="64312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1,5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7388760" y="5287034"/>
            <a:ext cx="64312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3,9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8134689" y="5287034"/>
            <a:ext cx="82586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0,20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4807438" y="5287034"/>
            <a:ext cx="82586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8,06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5708546" y="5287034"/>
            <a:ext cx="64312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6,8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6466247" y="5277850"/>
            <a:ext cx="82586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9,13</a:t>
            </a:r>
            <a:endParaRPr lang="cs-CZ" sz="2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991757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4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4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9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4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9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4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9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4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6" grpId="0" animBg="1"/>
      <p:bldP spid="18" grpId="0"/>
      <p:bldP spid="19" grpId="0"/>
      <p:bldP spid="20" grpId="0"/>
      <p:bldP spid="21" grpId="0"/>
      <p:bldP spid="22" grpId="0"/>
      <p:bldP spid="23" grpId="0"/>
      <p:bldP spid="24" grpId="0"/>
      <p:bldP spid="25" grpId="0"/>
      <p:bldP spid="2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Diagram 6"/>
          <p:cNvGraphicFramePr/>
          <p:nvPr>
            <p:extLst>
              <p:ext uri="{D42A27DB-BD31-4B8C-83A1-F6EECF244321}">
                <p14:modId xmlns:p14="http://schemas.microsoft.com/office/powerpoint/2010/main" val="2672180172"/>
              </p:ext>
            </p:extLst>
          </p:nvPr>
        </p:nvGraphicFramePr>
        <p:xfrm>
          <a:off x="284001" y="1863671"/>
          <a:ext cx="3683027" cy="37238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8" name="TextovéPole 7"/>
          <p:cNvSpPr txBox="1"/>
          <p:nvPr/>
        </p:nvSpPr>
        <p:spPr>
          <a:xfrm>
            <a:off x="2938684" y="2366356"/>
            <a:ext cx="90120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+ 0,3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-21665" y="4002860"/>
            <a:ext cx="90120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+ 2,1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702924" y="5213848"/>
            <a:ext cx="83227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>
                <a:solidFill>
                  <a:srgbClr val="FF0000"/>
                </a:solidFill>
              </a:rPr>
              <a:t>-</a:t>
            </a:r>
            <a:r>
              <a:rPr lang="cs-CZ" sz="2800" dirty="0" smtClean="0">
                <a:solidFill>
                  <a:srgbClr val="FF0000"/>
                </a:solidFill>
              </a:rPr>
              <a:t> 1,4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419872" y="4005012"/>
            <a:ext cx="81945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+1,2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63404" y="2403191"/>
            <a:ext cx="83227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- 2,2</a:t>
            </a:r>
            <a:endParaRPr lang="cs-CZ" sz="2800" dirty="0">
              <a:solidFill>
                <a:srgbClr val="FF0000"/>
              </a:solidFill>
            </a:endParaRPr>
          </a:p>
        </p:txBody>
      </p:sp>
      <p:graphicFrame>
        <p:nvGraphicFramePr>
          <p:cNvPr id="13" name="Diagram 12"/>
          <p:cNvGraphicFramePr/>
          <p:nvPr>
            <p:extLst>
              <p:ext uri="{D42A27DB-BD31-4B8C-83A1-F6EECF244321}">
                <p14:modId xmlns:p14="http://schemas.microsoft.com/office/powerpoint/2010/main" val="3453013065"/>
              </p:ext>
            </p:extLst>
          </p:nvPr>
        </p:nvGraphicFramePr>
        <p:xfrm>
          <a:off x="5162849" y="1844824"/>
          <a:ext cx="3683027" cy="37238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14" name="TextovéPole 13"/>
          <p:cNvSpPr txBox="1"/>
          <p:nvPr/>
        </p:nvSpPr>
        <p:spPr>
          <a:xfrm>
            <a:off x="7792438" y="2403191"/>
            <a:ext cx="83227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-</a:t>
            </a:r>
            <a:r>
              <a:rPr lang="cs-CZ" sz="2800" dirty="0" smtClean="0"/>
              <a:t> 2,5</a:t>
            </a:r>
            <a:endParaRPr lang="cs-CZ" sz="28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8300507" y="3911835"/>
            <a:ext cx="90120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+ 3,7</a:t>
            </a:r>
            <a:endParaRPr lang="cs-CZ" sz="28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566225" y="5171009"/>
            <a:ext cx="83227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- 4,2</a:t>
            </a:r>
            <a:endParaRPr lang="cs-CZ" sz="28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820312" y="4005064"/>
            <a:ext cx="90120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+ 5,2</a:t>
            </a:r>
            <a:endParaRPr lang="cs-CZ" sz="28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403337" y="2309003"/>
            <a:ext cx="83227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-</a:t>
            </a:r>
            <a:r>
              <a:rPr lang="cs-CZ" sz="2800" dirty="0" smtClean="0"/>
              <a:t> 2,2</a:t>
            </a:r>
            <a:endParaRPr lang="cs-CZ" sz="2800" dirty="0"/>
          </a:p>
        </p:txBody>
      </p:sp>
      <p:sp>
        <p:nvSpPr>
          <p:cNvPr id="20" name="Popisek se šipkou dolů 19"/>
          <p:cNvSpPr/>
          <p:nvPr/>
        </p:nvSpPr>
        <p:spPr>
          <a:xfrm>
            <a:off x="2451099" y="260648"/>
            <a:ext cx="3804933" cy="1512168"/>
          </a:xfrm>
          <a:prstGeom prst="downArrowCallout">
            <a:avLst/>
          </a:prstGeom>
          <a:solidFill>
            <a:schemeClr val="accent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DOPLŇTE DIAGRAMY: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3099912" y="3140968"/>
            <a:ext cx="63991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0,7</a:t>
            </a:r>
            <a:endParaRPr lang="cs-CZ" sz="28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480836" y="3140968"/>
            <a:ext cx="64312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2,6</a:t>
            </a:r>
            <a:endParaRPr lang="cs-CZ" sz="28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974880" y="4690628"/>
            <a:ext cx="64312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0,5</a:t>
            </a:r>
            <a:endParaRPr lang="cs-CZ" sz="28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2525750" y="4690628"/>
            <a:ext cx="64312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1,9</a:t>
            </a:r>
            <a:endParaRPr lang="cs-CZ" sz="28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5399958" y="3115827"/>
            <a:ext cx="64312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</a:rPr>
              <a:t>9,8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5914053" y="4667928"/>
            <a:ext cx="64312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</a:rPr>
              <a:t>4,6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7527667" y="4667928"/>
            <a:ext cx="64312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</a:rPr>
              <a:t>8,8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7981592" y="3099875"/>
            <a:ext cx="64312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</a:rPr>
              <a:t>5,1</a:t>
            </a:r>
            <a:endParaRPr lang="cs-CZ" sz="28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626512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 animBg="1"/>
      <p:bldP spid="21" grpId="0"/>
      <p:bldP spid="22" grpId="0"/>
      <p:bldP spid="23" grpId="0"/>
      <p:bldP spid="24" grpId="0"/>
      <p:bldP spid="25" grpId="0"/>
      <p:bldP spid="26" grpId="0"/>
      <p:bldP spid="27" grpId="0"/>
      <p:bldP spid="28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Diagram 6"/>
          <p:cNvGraphicFramePr/>
          <p:nvPr>
            <p:extLst>
              <p:ext uri="{D42A27DB-BD31-4B8C-83A1-F6EECF244321}">
                <p14:modId xmlns:p14="http://schemas.microsoft.com/office/powerpoint/2010/main" val="3649212815"/>
              </p:ext>
            </p:extLst>
          </p:nvPr>
        </p:nvGraphicFramePr>
        <p:xfrm>
          <a:off x="284001" y="1863671"/>
          <a:ext cx="3683027" cy="37238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8" name="TextovéPole 7"/>
          <p:cNvSpPr txBox="1"/>
          <p:nvPr/>
        </p:nvSpPr>
        <p:spPr>
          <a:xfrm>
            <a:off x="2938684" y="2366356"/>
            <a:ext cx="90120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+ 0,3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-21665" y="4002860"/>
            <a:ext cx="90120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+ 2,1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640461" y="5187425"/>
            <a:ext cx="83227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>
                <a:solidFill>
                  <a:srgbClr val="FF0000"/>
                </a:solidFill>
              </a:rPr>
              <a:t>-</a:t>
            </a:r>
            <a:r>
              <a:rPr lang="cs-CZ" sz="2800" dirty="0" smtClean="0">
                <a:solidFill>
                  <a:srgbClr val="FF0000"/>
                </a:solidFill>
              </a:rPr>
              <a:t> 1,4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419872" y="4005012"/>
            <a:ext cx="81945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+1,2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63404" y="2403191"/>
            <a:ext cx="83227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- 2,2</a:t>
            </a:r>
            <a:endParaRPr lang="cs-CZ" sz="2800" dirty="0">
              <a:solidFill>
                <a:srgbClr val="FF0000"/>
              </a:solidFill>
            </a:endParaRPr>
          </a:p>
        </p:txBody>
      </p:sp>
      <p:graphicFrame>
        <p:nvGraphicFramePr>
          <p:cNvPr id="13" name="Diagram 12"/>
          <p:cNvGraphicFramePr/>
          <p:nvPr>
            <p:extLst>
              <p:ext uri="{D42A27DB-BD31-4B8C-83A1-F6EECF244321}">
                <p14:modId xmlns:p14="http://schemas.microsoft.com/office/powerpoint/2010/main" val="2636952421"/>
              </p:ext>
            </p:extLst>
          </p:nvPr>
        </p:nvGraphicFramePr>
        <p:xfrm>
          <a:off x="5162849" y="1844824"/>
          <a:ext cx="3683027" cy="37238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14" name="TextovéPole 13"/>
          <p:cNvSpPr txBox="1"/>
          <p:nvPr/>
        </p:nvSpPr>
        <p:spPr>
          <a:xfrm>
            <a:off x="7792438" y="2403191"/>
            <a:ext cx="83227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-</a:t>
            </a:r>
            <a:r>
              <a:rPr lang="cs-CZ" sz="2800" dirty="0" smtClean="0"/>
              <a:t> 2,5</a:t>
            </a:r>
            <a:endParaRPr lang="cs-CZ" sz="28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8300507" y="3911835"/>
            <a:ext cx="90120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+ 3,7</a:t>
            </a:r>
            <a:endParaRPr lang="cs-CZ" sz="28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564737" y="5164714"/>
            <a:ext cx="83227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- 4,2</a:t>
            </a:r>
            <a:endParaRPr lang="cs-CZ" sz="28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820312" y="4005064"/>
            <a:ext cx="90120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+ 5,2</a:t>
            </a:r>
            <a:endParaRPr lang="cs-CZ" sz="28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403337" y="2309003"/>
            <a:ext cx="83227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-</a:t>
            </a:r>
            <a:r>
              <a:rPr lang="cs-CZ" sz="2800" dirty="0" smtClean="0"/>
              <a:t> 2,2</a:t>
            </a:r>
            <a:endParaRPr lang="cs-CZ" sz="2800" dirty="0"/>
          </a:p>
        </p:txBody>
      </p:sp>
      <p:sp>
        <p:nvSpPr>
          <p:cNvPr id="20" name="Popisek se šipkou dolů 19"/>
          <p:cNvSpPr/>
          <p:nvPr/>
        </p:nvSpPr>
        <p:spPr>
          <a:xfrm>
            <a:off x="2451099" y="260648"/>
            <a:ext cx="3804933" cy="1512168"/>
          </a:xfrm>
          <a:prstGeom prst="downArrowCallout">
            <a:avLst/>
          </a:prstGeom>
          <a:solidFill>
            <a:schemeClr val="accent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DOPLŇTE DIAGRAMY:</a:t>
            </a:r>
          </a:p>
        </p:txBody>
      </p:sp>
    </p:spTree>
    <p:extLst>
      <p:ext uri="{BB962C8B-B14F-4D97-AF65-F5344CB8AC3E}">
        <p14:creationId xmlns:p14="http://schemas.microsoft.com/office/powerpoint/2010/main" val="37590179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Diagram 6"/>
          <p:cNvGraphicFramePr/>
          <p:nvPr>
            <p:extLst>
              <p:ext uri="{D42A27DB-BD31-4B8C-83A1-F6EECF244321}">
                <p14:modId xmlns:p14="http://schemas.microsoft.com/office/powerpoint/2010/main" val="1257796365"/>
              </p:ext>
            </p:extLst>
          </p:nvPr>
        </p:nvGraphicFramePr>
        <p:xfrm>
          <a:off x="284001" y="1863671"/>
          <a:ext cx="3683027" cy="37238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8" name="TextovéPole 7"/>
          <p:cNvSpPr txBox="1"/>
          <p:nvPr/>
        </p:nvSpPr>
        <p:spPr>
          <a:xfrm>
            <a:off x="2938684" y="2366356"/>
            <a:ext cx="90120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B050"/>
                </a:solidFill>
              </a:rPr>
              <a:t>+ 0,3</a:t>
            </a:r>
            <a:endParaRPr lang="cs-CZ" sz="2800" dirty="0">
              <a:solidFill>
                <a:srgbClr val="00B05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-21665" y="4002860"/>
            <a:ext cx="83227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B050"/>
                </a:solidFill>
              </a:rPr>
              <a:t>- 3,4</a:t>
            </a:r>
            <a:endParaRPr lang="cs-CZ" sz="2800" dirty="0">
              <a:solidFill>
                <a:srgbClr val="00B05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681066" y="5213848"/>
            <a:ext cx="90120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B050"/>
                </a:solidFill>
              </a:rPr>
              <a:t>+ 6,5</a:t>
            </a:r>
            <a:endParaRPr lang="cs-CZ" sz="2800" dirty="0">
              <a:solidFill>
                <a:srgbClr val="00B05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419872" y="4005012"/>
            <a:ext cx="83227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B050"/>
                </a:solidFill>
              </a:rPr>
              <a:t>- 0,5</a:t>
            </a:r>
            <a:endParaRPr lang="cs-CZ" sz="2800" dirty="0">
              <a:solidFill>
                <a:srgbClr val="00B05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63404" y="2403191"/>
            <a:ext cx="83227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B050"/>
                </a:solidFill>
              </a:rPr>
              <a:t>- 2,9</a:t>
            </a:r>
            <a:endParaRPr lang="cs-CZ" sz="2800" dirty="0">
              <a:solidFill>
                <a:srgbClr val="00B050"/>
              </a:solidFill>
            </a:endParaRPr>
          </a:p>
        </p:txBody>
      </p:sp>
      <p:graphicFrame>
        <p:nvGraphicFramePr>
          <p:cNvPr id="13" name="Diagram 12"/>
          <p:cNvGraphicFramePr/>
          <p:nvPr>
            <p:extLst>
              <p:ext uri="{D42A27DB-BD31-4B8C-83A1-F6EECF244321}">
                <p14:modId xmlns:p14="http://schemas.microsoft.com/office/powerpoint/2010/main" val="897142994"/>
              </p:ext>
            </p:extLst>
          </p:nvPr>
        </p:nvGraphicFramePr>
        <p:xfrm>
          <a:off x="5162849" y="1844824"/>
          <a:ext cx="3683027" cy="37238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14" name="TextovéPole 13"/>
          <p:cNvSpPr txBox="1"/>
          <p:nvPr/>
        </p:nvSpPr>
        <p:spPr>
          <a:xfrm>
            <a:off x="7792438" y="2403191"/>
            <a:ext cx="83227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-</a:t>
            </a:r>
            <a:r>
              <a:rPr lang="cs-CZ" sz="2800" dirty="0" smtClean="0"/>
              <a:t> 2,5</a:t>
            </a:r>
            <a:endParaRPr lang="cs-CZ" sz="28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8300507" y="3911835"/>
            <a:ext cx="90120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+ 3,7</a:t>
            </a:r>
            <a:endParaRPr lang="cs-CZ" sz="28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640746" y="5164714"/>
            <a:ext cx="83227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- 4,2</a:t>
            </a:r>
            <a:endParaRPr lang="cs-CZ" sz="28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820312" y="4005064"/>
            <a:ext cx="90120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+ 1,2</a:t>
            </a:r>
            <a:endParaRPr lang="cs-CZ" sz="28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403337" y="2309003"/>
            <a:ext cx="90120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+</a:t>
            </a:r>
            <a:r>
              <a:rPr lang="cs-CZ" sz="2800" dirty="0" smtClean="0"/>
              <a:t> 1,8</a:t>
            </a:r>
            <a:endParaRPr lang="cs-CZ" sz="2800" dirty="0"/>
          </a:p>
        </p:txBody>
      </p:sp>
      <p:sp>
        <p:nvSpPr>
          <p:cNvPr id="20" name="Popisek se šipkou dolů 19"/>
          <p:cNvSpPr/>
          <p:nvPr/>
        </p:nvSpPr>
        <p:spPr>
          <a:xfrm>
            <a:off x="2451099" y="260648"/>
            <a:ext cx="3804933" cy="1512168"/>
          </a:xfrm>
          <a:prstGeom prst="downArrowCallout">
            <a:avLst/>
          </a:prstGeom>
          <a:solidFill>
            <a:schemeClr val="accent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DOPLŇTE DIAGRAMY:</a:t>
            </a:r>
          </a:p>
        </p:txBody>
      </p:sp>
      <p:sp>
        <p:nvSpPr>
          <p:cNvPr id="25" name="TextovéPole 24"/>
          <p:cNvSpPr txBox="1"/>
          <p:nvPr/>
        </p:nvSpPr>
        <p:spPr>
          <a:xfrm>
            <a:off x="5399958" y="3115827"/>
            <a:ext cx="64312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</a:rPr>
              <a:t>6,5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5916995" y="4666172"/>
            <a:ext cx="64312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</a:rPr>
              <a:t>5,3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7527667" y="4667928"/>
            <a:ext cx="64312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</a:rPr>
              <a:t>9,5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7981592" y="3099875"/>
            <a:ext cx="64312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</a:rPr>
              <a:t>5,8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3098308" y="3134535"/>
            <a:ext cx="64312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1,2</a:t>
            </a:r>
            <a:endParaRPr lang="cs-CZ" sz="2800" b="1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2603266" y="4709492"/>
            <a:ext cx="64312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0,7</a:t>
            </a:r>
            <a:endParaRPr lang="cs-CZ" sz="2800" b="1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974880" y="4675268"/>
            <a:ext cx="64312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7,2</a:t>
            </a:r>
            <a:endParaRPr lang="cs-CZ" sz="2800" b="1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489051" y="3134535"/>
            <a:ext cx="64312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3,8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15092646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 animBg="1"/>
      <p:bldP spid="25" grpId="0"/>
      <p:bldP spid="26" grpId="0"/>
      <p:bldP spid="27" grpId="0"/>
      <p:bldP spid="28" grpId="0"/>
      <p:bldP spid="29" grpId="0"/>
      <p:bldP spid="31" grpId="0"/>
      <p:bldP spid="32" grpId="0"/>
      <p:bldP spid="33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Diagram 6"/>
          <p:cNvGraphicFramePr/>
          <p:nvPr>
            <p:extLst>
              <p:ext uri="{D42A27DB-BD31-4B8C-83A1-F6EECF244321}">
                <p14:modId xmlns:p14="http://schemas.microsoft.com/office/powerpoint/2010/main" val="1686779756"/>
              </p:ext>
            </p:extLst>
          </p:nvPr>
        </p:nvGraphicFramePr>
        <p:xfrm>
          <a:off x="284001" y="1863671"/>
          <a:ext cx="3683027" cy="37238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8" name="TextovéPole 7"/>
          <p:cNvSpPr txBox="1"/>
          <p:nvPr/>
        </p:nvSpPr>
        <p:spPr>
          <a:xfrm>
            <a:off x="2938684" y="2366356"/>
            <a:ext cx="90120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B050"/>
                </a:solidFill>
              </a:rPr>
              <a:t>+ 0,3</a:t>
            </a:r>
            <a:endParaRPr lang="cs-CZ" sz="2800" dirty="0">
              <a:solidFill>
                <a:srgbClr val="00B05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-21665" y="4002860"/>
            <a:ext cx="83227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B050"/>
                </a:solidFill>
              </a:rPr>
              <a:t>- 3,4</a:t>
            </a:r>
            <a:endParaRPr lang="cs-CZ" sz="2800" dirty="0">
              <a:solidFill>
                <a:srgbClr val="00B05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653501" y="5213848"/>
            <a:ext cx="90120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B050"/>
                </a:solidFill>
              </a:rPr>
              <a:t>+ 6,5</a:t>
            </a:r>
            <a:endParaRPr lang="cs-CZ" sz="2800" dirty="0">
              <a:solidFill>
                <a:srgbClr val="00B05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419872" y="4005012"/>
            <a:ext cx="83227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B050"/>
                </a:solidFill>
              </a:rPr>
              <a:t>- 0,5</a:t>
            </a:r>
            <a:endParaRPr lang="cs-CZ" sz="2800" dirty="0">
              <a:solidFill>
                <a:srgbClr val="00B05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63404" y="2403191"/>
            <a:ext cx="83227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B050"/>
                </a:solidFill>
              </a:rPr>
              <a:t>- 2,9</a:t>
            </a:r>
            <a:endParaRPr lang="cs-CZ" sz="2800" dirty="0">
              <a:solidFill>
                <a:srgbClr val="00B050"/>
              </a:solidFill>
            </a:endParaRPr>
          </a:p>
        </p:txBody>
      </p:sp>
      <p:graphicFrame>
        <p:nvGraphicFramePr>
          <p:cNvPr id="13" name="Diagram 12"/>
          <p:cNvGraphicFramePr/>
          <p:nvPr>
            <p:extLst>
              <p:ext uri="{D42A27DB-BD31-4B8C-83A1-F6EECF244321}">
                <p14:modId xmlns:p14="http://schemas.microsoft.com/office/powerpoint/2010/main" val="3866716020"/>
              </p:ext>
            </p:extLst>
          </p:nvPr>
        </p:nvGraphicFramePr>
        <p:xfrm>
          <a:off x="5162849" y="1844824"/>
          <a:ext cx="3683027" cy="37238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14" name="TextovéPole 13"/>
          <p:cNvSpPr txBox="1"/>
          <p:nvPr/>
        </p:nvSpPr>
        <p:spPr>
          <a:xfrm>
            <a:off x="7792438" y="2403191"/>
            <a:ext cx="83227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-</a:t>
            </a:r>
            <a:r>
              <a:rPr lang="cs-CZ" sz="2800" dirty="0" smtClean="0"/>
              <a:t> 2,5</a:t>
            </a:r>
            <a:endParaRPr lang="cs-CZ" sz="28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8300507" y="3911835"/>
            <a:ext cx="90120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+ 3,7</a:t>
            </a:r>
            <a:endParaRPr lang="cs-CZ" sz="28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516216" y="5179855"/>
            <a:ext cx="83227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- 4,2</a:t>
            </a:r>
            <a:endParaRPr lang="cs-CZ" sz="28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820312" y="4005064"/>
            <a:ext cx="90120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+ 1,2</a:t>
            </a:r>
            <a:endParaRPr lang="cs-CZ" sz="28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403337" y="2309003"/>
            <a:ext cx="90120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+</a:t>
            </a:r>
            <a:r>
              <a:rPr lang="cs-CZ" sz="2800" dirty="0" smtClean="0"/>
              <a:t> 1,8</a:t>
            </a:r>
            <a:endParaRPr lang="cs-CZ" sz="2800" dirty="0"/>
          </a:p>
        </p:txBody>
      </p:sp>
      <p:sp>
        <p:nvSpPr>
          <p:cNvPr id="20" name="Popisek se šipkou dolů 19"/>
          <p:cNvSpPr/>
          <p:nvPr/>
        </p:nvSpPr>
        <p:spPr>
          <a:xfrm>
            <a:off x="2451099" y="260648"/>
            <a:ext cx="3804933" cy="1512168"/>
          </a:xfrm>
          <a:prstGeom prst="downArrowCallout">
            <a:avLst/>
          </a:prstGeom>
          <a:solidFill>
            <a:schemeClr val="accent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DOPLŇTE DIAGRAMY:</a:t>
            </a:r>
          </a:p>
        </p:txBody>
      </p:sp>
    </p:spTree>
    <p:extLst>
      <p:ext uri="{BB962C8B-B14F-4D97-AF65-F5344CB8AC3E}">
        <p14:creationId xmlns:p14="http://schemas.microsoft.com/office/powerpoint/2010/main" val="11573565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467544" y="260648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Zdroje:</a:t>
            </a:r>
            <a:endParaRPr lang="cs-CZ" dirty="0"/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800" b="1" dirty="0" smtClean="0"/>
              <a:t>Čerpáno z otevřené galerie Microsoft Office </a:t>
            </a:r>
            <a:r>
              <a:rPr lang="cs-CZ" sz="2800" b="1" u="sng" dirty="0" smtClean="0">
                <a:hlinkClick r:id="rId2"/>
              </a:rPr>
              <a:t>www.microsoft.office.com</a:t>
            </a:r>
            <a:endParaRPr lang="cs-CZ" sz="2800" dirty="0" smtClean="0"/>
          </a:p>
          <a:p>
            <a:pPr marL="0" indent="0">
              <a:buFont typeface="Arial" pitchFamily="34" charset="0"/>
              <a:buNone/>
            </a:pP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6492965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414</TotalTime>
  <Words>930</Words>
  <Application>Microsoft Office PowerPoint</Application>
  <PresentationFormat>Předvádění na obrazovce (4:3)</PresentationFormat>
  <Paragraphs>385</Paragraphs>
  <Slides>16</Slides>
  <Notes>4</Notes>
  <HiddenSlides>6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Romana Zikmundová</dc:creator>
  <cp:lastModifiedBy>Romana Zikmundová</cp:lastModifiedBy>
  <cp:revision>55</cp:revision>
  <dcterms:created xsi:type="dcterms:W3CDTF">2013-01-21T18:37:45Z</dcterms:created>
  <dcterms:modified xsi:type="dcterms:W3CDTF">2013-03-26T18:34:42Z</dcterms:modified>
</cp:coreProperties>
</file>