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9" r:id="rId3"/>
    <p:sldId id="261" r:id="rId4"/>
    <p:sldId id="265" r:id="rId5"/>
    <p:sldId id="260" r:id="rId6"/>
    <p:sldId id="266" r:id="rId7"/>
    <p:sldId id="267" r:id="rId8"/>
    <p:sldId id="262" r:id="rId9"/>
    <p:sldId id="268" r:id="rId10"/>
    <p:sldId id="263" r:id="rId11"/>
    <p:sldId id="26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981432-6ABF-4DD2-80F4-9B87AA258C3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AD1685-54B4-4140-A7D0-B2E365D9C79F}">
      <dgm:prSet phldrT="[Text]" custT="1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r>
            <a:rPr lang="cs-CZ" sz="2800" b="1" dirty="0" smtClean="0">
              <a:solidFill>
                <a:schemeClr val="tx1"/>
              </a:solidFill>
            </a:rPr>
            <a:t>5,50</a:t>
          </a:r>
          <a:endParaRPr lang="cs-CZ" sz="2800" b="1" dirty="0">
            <a:solidFill>
              <a:schemeClr val="tx1"/>
            </a:solidFill>
          </a:endParaRPr>
        </a:p>
      </dgm:t>
    </dgm:pt>
    <dgm:pt modelId="{3C35AF7C-0162-4F25-85C0-C1977EBE0767}" type="parTrans" cxnId="{B028B69F-DA17-462D-9724-30EB2A14CB9C}">
      <dgm:prSet/>
      <dgm:spPr/>
      <dgm:t>
        <a:bodyPr/>
        <a:lstStyle/>
        <a:p>
          <a:endParaRPr lang="cs-CZ"/>
        </a:p>
      </dgm:t>
    </dgm:pt>
    <dgm:pt modelId="{C5EB6E3D-A5FD-4833-9FB7-5F20024ED8E2}" type="sibTrans" cxnId="{B028B69F-DA17-462D-9724-30EB2A14CB9C}">
      <dgm:prSet/>
      <dgm:spPr/>
      <dgm:t>
        <a:bodyPr/>
        <a:lstStyle/>
        <a:p>
          <a:endParaRPr lang="cs-CZ"/>
        </a:p>
      </dgm:t>
    </dgm:pt>
    <dgm:pt modelId="{98D767B1-31C0-4AE2-9876-9EBD4E143A32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D049DDF1-EB4F-4323-AF90-903B928E7E86}" type="parTrans" cxnId="{D84EDC3D-87C9-4117-97A6-8B0B66DC65AD}">
      <dgm:prSet/>
      <dgm:spPr/>
      <dgm:t>
        <a:bodyPr/>
        <a:lstStyle/>
        <a:p>
          <a:endParaRPr lang="cs-CZ"/>
        </a:p>
      </dgm:t>
    </dgm:pt>
    <dgm:pt modelId="{730BA7B5-E811-400C-BF0A-CF06DF529AF0}" type="sibTrans" cxnId="{D84EDC3D-87C9-4117-97A6-8B0B66DC65AD}">
      <dgm:prSet/>
      <dgm:spPr/>
      <dgm:t>
        <a:bodyPr/>
        <a:lstStyle/>
        <a:p>
          <a:endParaRPr lang="cs-CZ"/>
        </a:p>
      </dgm:t>
    </dgm:pt>
    <dgm:pt modelId="{29EE49BE-2090-4509-A8ED-017B4377945B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D5258524-4F14-4255-8DB9-7ED52BAD0FA3}" type="parTrans" cxnId="{CC2CF8DD-9AA5-4639-8DCC-8DB8C4D37C03}">
      <dgm:prSet/>
      <dgm:spPr/>
      <dgm:t>
        <a:bodyPr/>
        <a:lstStyle/>
        <a:p>
          <a:endParaRPr lang="cs-CZ"/>
        </a:p>
      </dgm:t>
    </dgm:pt>
    <dgm:pt modelId="{96D81FE9-7424-44B3-AC67-61AD281399B7}" type="sibTrans" cxnId="{CC2CF8DD-9AA5-4639-8DCC-8DB8C4D37C03}">
      <dgm:prSet/>
      <dgm:spPr/>
      <dgm:t>
        <a:bodyPr/>
        <a:lstStyle/>
        <a:p>
          <a:endParaRPr lang="cs-CZ"/>
        </a:p>
      </dgm:t>
    </dgm:pt>
    <dgm:pt modelId="{8E72B85F-5C84-4D4B-BD6B-AFDFE08757F8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0565833E-A654-4CC0-9371-40E4DB16CA6D}" type="parTrans" cxnId="{D240A778-03D3-4C65-AED0-81AFFD36260C}">
      <dgm:prSet/>
      <dgm:spPr/>
      <dgm:t>
        <a:bodyPr/>
        <a:lstStyle/>
        <a:p>
          <a:endParaRPr lang="cs-CZ"/>
        </a:p>
      </dgm:t>
    </dgm:pt>
    <dgm:pt modelId="{AE3D18B9-4D2D-4601-B354-CABC093D0ED0}" type="sibTrans" cxnId="{D240A778-03D3-4C65-AED0-81AFFD36260C}">
      <dgm:prSet/>
      <dgm:spPr/>
      <dgm:t>
        <a:bodyPr/>
        <a:lstStyle/>
        <a:p>
          <a:endParaRPr lang="cs-CZ"/>
        </a:p>
      </dgm:t>
    </dgm:pt>
    <dgm:pt modelId="{4B870BD8-6124-4573-A597-30B041E75D9D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B5385565-D630-46D4-9F4F-96FB7280C51B}" type="parTrans" cxnId="{B594FA7C-94CD-4E86-AD13-F9F3D8D41112}">
      <dgm:prSet/>
      <dgm:spPr/>
      <dgm:t>
        <a:bodyPr/>
        <a:lstStyle/>
        <a:p>
          <a:endParaRPr lang="cs-CZ"/>
        </a:p>
      </dgm:t>
    </dgm:pt>
    <dgm:pt modelId="{53AFB3FA-B31E-4206-AC29-88E31F931A6C}" type="sibTrans" cxnId="{B594FA7C-94CD-4E86-AD13-F9F3D8D41112}">
      <dgm:prSet/>
      <dgm:spPr/>
      <dgm:t>
        <a:bodyPr/>
        <a:lstStyle/>
        <a:p>
          <a:endParaRPr lang="cs-CZ"/>
        </a:p>
      </dgm:t>
    </dgm:pt>
    <dgm:pt modelId="{00127AD1-9ABB-41F6-B1DC-C488DCB9BE5A}" type="pres">
      <dgm:prSet presAssocID="{97981432-6ABF-4DD2-80F4-9B87AA258C3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99BAC45-C647-4D11-BF72-5BBA3FF60F31}" type="pres">
      <dgm:prSet presAssocID="{FDAD1685-54B4-4140-A7D0-B2E365D9C79F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379054-1A9B-4038-A209-40A8D6BDD1A8}" type="pres">
      <dgm:prSet presAssocID="{C5EB6E3D-A5FD-4833-9FB7-5F20024ED8E2}" presName="sibTrans" presStyleLbl="sibTrans2D1" presStyleIdx="0" presStyleCnt="5"/>
      <dgm:spPr/>
      <dgm:t>
        <a:bodyPr/>
        <a:lstStyle/>
        <a:p>
          <a:endParaRPr lang="cs-CZ"/>
        </a:p>
      </dgm:t>
    </dgm:pt>
    <dgm:pt modelId="{8EB22E3C-CB06-4974-840D-9F04FD2F112C}" type="pres">
      <dgm:prSet presAssocID="{C5EB6E3D-A5FD-4833-9FB7-5F20024ED8E2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7FEC4AFA-3EB7-43B1-952F-AFF992C819B7}" type="pres">
      <dgm:prSet presAssocID="{98D767B1-31C0-4AE2-9876-9EBD4E143A3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9EA12D-DC13-4308-8CE0-8649B0A00BF3}" type="pres">
      <dgm:prSet presAssocID="{730BA7B5-E811-400C-BF0A-CF06DF529AF0}" presName="sibTrans" presStyleLbl="sibTrans2D1" presStyleIdx="1" presStyleCnt="5"/>
      <dgm:spPr/>
      <dgm:t>
        <a:bodyPr/>
        <a:lstStyle/>
        <a:p>
          <a:endParaRPr lang="cs-CZ"/>
        </a:p>
      </dgm:t>
    </dgm:pt>
    <dgm:pt modelId="{3A3618D4-243F-4E09-A7CC-A5E103B4E7CA}" type="pres">
      <dgm:prSet presAssocID="{730BA7B5-E811-400C-BF0A-CF06DF529AF0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959201D8-1F89-4984-A427-BD046B25BC7D}" type="pres">
      <dgm:prSet presAssocID="{29EE49BE-2090-4509-A8ED-017B4377945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610867-6E61-43A8-BFEF-DF44D101E2AD}" type="pres">
      <dgm:prSet presAssocID="{96D81FE9-7424-44B3-AC67-61AD281399B7}" presName="sibTrans" presStyleLbl="sibTrans2D1" presStyleIdx="2" presStyleCnt="5"/>
      <dgm:spPr/>
      <dgm:t>
        <a:bodyPr/>
        <a:lstStyle/>
        <a:p>
          <a:endParaRPr lang="cs-CZ"/>
        </a:p>
      </dgm:t>
    </dgm:pt>
    <dgm:pt modelId="{C2B54976-2F6B-4461-B1E9-65B881952D42}" type="pres">
      <dgm:prSet presAssocID="{96D81FE9-7424-44B3-AC67-61AD281399B7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A7365B42-D8A2-4E6B-A3A9-97B53532590D}" type="pres">
      <dgm:prSet presAssocID="{8E72B85F-5C84-4D4B-BD6B-AFDFE08757F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380FDD-ACBA-46C5-8835-A8A180A71DBD}" type="pres">
      <dgm:prSet presAssocID="{AE3D18B9-4D2D-4601-B354-CABC093D0ED0}" presName="sibTrans" presStyleLbl="sibTrans2D1" presStyleIdx="3" presStyleCnt="5"/>
      <dgm:spPr/>
      <dgm:t>
        <a:bodyPr/>
        <a:lstStyle/>
        <a:p>
          <a:endParaRPr lang="cs-CZ"/>
        </a:p>
      </dgm:t>
    </dgm:pt>
    <dgm:pt modelId="{06F2126E-57D2-4AC0-84A6-A0E824D1C3FF}" type="pres">
      <dgm:prSet presAssocID="{AE3D18B9-4D2D-4601-B354-CABC093D0ED0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53C0E8D2-3607-429D-A06F-DBE921417BF5}" type="pres">
      <dgm:prSet presAssocID="{4B870BD8-6124-4573-A597-30B041E75D9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188A5-980C-4B5C-ADB2-BE8D2FCE4DCC}" type="pres">
      <dgm:prSet presAssocID="{53AFB3FA-B31E-4206-AC29-88E31F931A6C}" presName="sibTrans" presStyleLbl="sibTrans2D1" presStyleIdx="4" presStyleCnt="5"/>
      <dgm:spPr/>
      <dgm:t>
        <a:bodyPr/>
        <a:lstStyle/>
        <a:p>
          <a:endParaRPr lang="cs-CZ"/>
        </a:p>
      </dgm:t>
    </dgm:pt>
    <dgm:pt modelId="{556CB363-3D96-41F8-A252-8C84A43B51B2}" type="pres">
      <dgm:prSet presAssocID="{53AFB3FA-B31E-4206-AC29-88E31F931A6C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B429F733-EEFF-4264-854F-7574E03A0560}" type="presOf" srcId="{53AFB3FA-B31E-4206-AC29-88E31F931A6C}" destId="{556CB363-3D96-41F8-A252-8C84A43B51B2}" srcOrd="1" destOrd="0" presId="urn:microsoft.com/office/officeart/2005/8/layout/cycle2"/>
    <dgm:cxn modelId="{7E3978FA-0DA5-4C80-92AF-200785846896}" type="presOf" srcId="{96D81FE9-7424-44B3-AC67-61AD281399B7}" destId="{C2B54976-2F6B-4461-B1E9-65B881952D42}" srcOrd="1" destOrd="0" presId="urn:microsoft.com/office/officeart/2005/8/layout/cycle2"/>
    <dgm:cxn modelId="{8CC65E2F-B97F-41CD-9F19-621F0EB24524}" type="presOf" srcId="{C5EB6E3D-A5FD-4833-9FB7-5F20024ED8E2}" destId="{C7379054-1A9B-4038-A209-40A8D6BDD1A8}" srcOrd="0" destOrd="0" presId="urn:microsoft.com/office/officeart/2005/8/layout/cycle2"/>
    <dgm:cxn modelId="{14DEBA7C-4CAE-4CE5-9F57-2A0782C18DF0}" type="presOf" srcId="{8E72B85F-5C84-4D4B-BD6B-AFDFE08757F8}" destId="{A7365B42-D8A2-4E6B-A3A9-97B53532590D}" srcOrd="0" destOrd="0" presId="urn:microsoft.com/office/officeart/2005/8/layout/cycle2"/>
    <dgm:cxn modelId="{29504DD5-44DE-4C6D-A73C-F66AC4059C97}" type="presOf" srcId="{96D81FE9-7424-44B3-AC67-61AD281399B7}" destId="{87610867-6E61-43A8-BFEF-DF44D101E2AD}" srcOrd="0" destOrd="0" presId="urn:microsoft.com/office/officeart/2005/8/layout/cycle2"/>
    <dgm:cxn modelId="{B028B69F-DA17-462D-9724-30EB2A14CB9C}" srcId="{97981432-6ABF-4DD2-80F4-9B87AA258C3E}" destId="{FDAD1685-54B4-4140-A7D0-B2E365D9C79F}" srcOrd="0" destOrd="0" parTransId="{3C35AF7C-0162-4F25-85C0-C1977EBE0767}" sibTransId="{C5EB6E3D-A5FD-4833-9FB7-5F20024ED8E2}"/>
    <dgm:cxn modelId="{76B69890-94E5-4065-9D6C-DD9DF1FB6E88}" type="presOf" srcId="{53AFB3FA-B31E-4206-AC29-88E31F931A6C}" destId="{696188A5-980C-4B5C-ADB2-BE8D2FCE4DCC}" srcOrd="0" destOrd="0" presId="urn:microsoft.com/office/officeart/2005/8/layout/cycle2"/>
    <dgm:cxn modelId="{D84EDC3D-87C9-4117-97A6-8B0B66DC65AD}" srcId="{97981432-6ABF-4DD2-80F4-9B87AA258C3E}" destId="{98D767B1-31C0-4AE2-9876-9EBD4E143A32}" srcOrd="1" destOrd="0" parTransId="{D049DDF1-EB4F-4323-AF90-903B928E7E86}" sibTransId="{730BA7B5-E811-400C-BF0A-CF06DF529AF0}"/>
    <dgm:cxn modelId="{141044F7-74DE-4D0F-BE83-0133F8AFF556}" type="presOf" srcId="{4B870BD8-6124-4573-A597-30B041E75D9D}" destId="{53C0E8D2-3607-429D-A06F-DBE921417BF5}" srcOrd="0" destOrd="0" presId="urn:microsoft.com/office/officeart/2005/8/layout/cycle2"/>
    <dgm:cxn modelId="{B594FA7C-94CD-4E86-AD13-F9F3D8D41112}" srcId="{97981432-6ABF-4DD2-80F4-9B87AA258C3E}" destId="{4B870BD8-6124-4573-A597-30B041E75D9D}" srcOrd="4" destOrd="0" parTransId="{B5385565-D630-46D4-9F4F-96FB7280C51B}" sibTransId="{53AFB3FA-B31E-4206-AC29-88E31F931A6C}"/>
    <dgm:cxn modelId="{D43ABFB9-97F2-440F-B8B0-896C5FECC565}" type="presOf" srcId="{AE3D18B9-4D2D-4601-B354-CABC093D0ED0}" destId="{30380FDD-ACBA-46C5-8835-A8A180A71DBD}" srcOrd="0" destOrd="0" presId="urn:microsoft.com/office/officeart/2005/8/layout/cycle2"/>
    <dgm:cxn modelId="{C35FEBFA-BDA4-4816-A649-809A55348165}" type="presOf" srcId="{AE3D18B9-4D2D-4601-B354-CABC093D0ED0}" destId="{06F2126E-57D2-4AC0-84A6-A0E824D1C3FF}" srcOrd="1" destOrd="0" presId="urn:microsoft.com/office/officeart/2005/8/layout/cycle2"/>
    <dgm:cxn modelId="{A1B7772B-06DC-4031-A982-7666D25C401D}" type="presOf" srcId="{98D767B1-31C0-4AE2-9876-9EBD4E143A32}" destId="{7FEC4AFA-3EB7-43B1-952F-AFF992C819B7}" srcOrd="0" destOrd="0" presId="urn:microsoft.com/office/officeart/2005/8/layout/cycle2"/>
    <dgm:cxn modelId="{7AFF108E-7BE5-4C14-8872-DBE4932259B2}" type="presOf" srcId="{FDAD1685-54B4-4140-A7D0-B2E365D9C79F}" destId="{499BAC45-C647-4D11-BF72-5BBA3FF60F31}" srcOrd="0" destOrd="0" presId="urn:microsoft.com/office/officeart/2005/8/layout/cycle2"/>
    <dgm:cxn modelId="{1CC3F22D-1F5D-4266-95EB-1F5C32E8FC09}" type="presOf" srcId="{29EE49BE-2090-4509-A8ED-017B4377945B}" destId="{959201D8-1F89-4984-A427-BD046B25BC7D}" srcOrd="0" destOrd="0" presId="urn:microsoft.com/office/officeart/2005/8/layout/cycle2"/>
    <dgm:cxn modelId="{D63010A4-05EE-45A5-8437-A2518E553563}" type="presOf" srcId="{97981432-6ABF-4DD2-80F4-9B87AA258C3E}" destId="{00127AD1-9ABB-41F6-B1DC-C488DCB9BE5A}" srcOrd="0" destOrd="0" presId="urn:microsoft.com/office/officeart/2005/8/layout/cycle2"/>
    <dgm:cxn modelId="{CC2CF8DD-9AA5-4639-8DCC-8DB8C4D37C03}" srcId="{97981432-6ABF-4DD2-80F4-9B87AA258C3E}" destId="{29EE49BE-2090-4509-A8ED-017B4377945B}" srcOrd="2" destOrd="0" parTransId="{D5258524-4F14-4255-8DB9-7ED52BAD0FA3}" sibTransId="{96D81FE9-7424-44B3-AC67-61AD281399B7}"/>
    <dgm:cxn modelId="{AFACD6E6-2D0B-4657-9427-64C47BE024CB}" type="presOf" srcId="{730BA7B5-E811-400C-BF0A-CF06DF529AF0}" destId="{B79EA12D-DC13-4308-8CE0-8649B0A00BF3}" srcOrd="0" destOrd="0" presId="urn:microsoft.com/office/officeart/2005/8/layout/cycle2"/>
    <dgm:cxn modelId="{B96785D1-3D35-47EE-89D1-4F8FFA0BEB0F}" type="presOf" srcId="{C5EB6E3D-A5FD-4833-9FB7-5F20024ED8E2}" destId="{8EB22E3C-CB06-4974-840D-9F04FD2F112C}" srcOrd="1" destOrd="0" presId="urn:microsoft.com/office/officeart/2005/8/layout/cycle2"/>
    <dgm:cxn modelId="{4A8D00EE-DAE7-40E6-B7E3-729342323FC2}" type="presOf" srcId="{730BA7B5-E811-400C-BF0A-CF06DF529AF0}" destId="{3A3618D4-243F-4E09-A7CC-A5E103B4E7CA}" srcOrd="1" destOrd="0" presId="urn:microsoft.com/office/officeart/2005/8/layout/cycle2"/>
    <dgm:cxn modelId="{D240A778-03D3-4C65-AED0-81AFFD36260C}" srcId="{97981432-6ABF-4DD2-80F4-9B87AA258C3E}" destId="{8E72B85F-5C84-4D4B-BD6B-AFDFE08757F8}" srcOrd="3" destOrd="0" parTransId="{0565833E-A654-4CC0-9371-40E4DB16CA6D}" sibTransId="{AE3D18B9-4D2D-4601-B354-CABC093D0ED0}"/>
    <dgm:cxn modelId="{0B07DC5C-E44C-4242-85AE-8CB6B1428E20}" type="presParOf" srcId="{00127AD1-9ABB-41F6-B1DC-C488DCB9BE5A}" destId="{499BAC45-C647-4D11-BF72-5BBA3FF60F31}" srcOrd="0" destOrd="0" presId="urn:microsoft.com/office/officeart/2005/8/layout/cycle2"/>
    <dgm:cxn modelId="{D86AAA7B-571B-4F9E-8A1C-2E7C782B2D77}" type="presParOf" srcId="{00127AD1-9ABB-41F6-B1DC-C488DCB9BE5A}" destId="{C7379054-1A9B-4038-A209-40A8D6BDD1A8}" srcOrd="1" destOrd="0" presId="urn:microsoft.com/office/officeart/2005/8/layout/cycle2"/>
    <dgm:cxn modelId="{17DE8CF0-03B0-40F3-AD6E-C473F20F9CCA}" type="presParOf" srcId="{C7379054-1A9B-4038-A209-40A8D6BDD1A8}" destId="{8EB22E3C-CB06-4974-840D-9F04FD2F112C}" srcOrd="0" destOrd="0" presId="urn:microsoft.com/office/officeart/2005/8/layout/cycle2"/>
    <dgm:cxn modelId="{ED43F416-9232-4D31-B7FA-765D72D4A5AA}" type="presParOf" srcId="{00127AD1-9ABB-41F6-B1DC-C488DCB9BE5A}" destId="{7FEC4AFA-3EB7-43B1-952F-AFF992C819B7}" srcOrd="2" destOrd="0" presId="urn:microsoft.com/office/officeart/2005/8/layout/cycle2"/>
    <dgm:cxn modelId="{D54C6B03-2253-4917-A401-E8684125A3D9}" type="presParOf" srcId="{00127AD1-9ABB-41F6-B1DC-C488DCB9BE5A}" destId="{B79EA12D-DC13-4308-8CE0-8649B0A00BF3}" srcOrd="3" destOrd="0" presId="urn:microsoft.com/office/officeart/2005/8/layout/cycle2"/>
    <dgm:cxn modelId="{A2CEAEF8-96AE-459F-9989-CC87A8B8AA15}" type="presParOf" srcId="{B79EA12D-DC13-4308-8CE0-8649B0A00BF3}" destId="{3A3618D4-243F-4E09-A7CC-A5E103B4E7CA}" srcOrd="0" destOrd="0" presId="urn:microsoft.com/office/officeart/2005/8/layout/cycle2"/>
    <dgm:cxn modelId="{21D75FDC-558B-40FD-8526-BA8ACF35F6D5}" type="presParOf" srcId="{00127AD1-9ABB-41F6-B1DC-C488DCB9BE5A}" destId="{959201D8-1F89-4984-A427-BD046B25BC7D}" srcOrd="4" destOrd="0" presId="urn:microsoft.com/office/officeart/2005/8/layout/cycle2"/>
    <dgm:cxn modelId="{3A25E52E-2F59-43AB-82F1-11B13A9E9902}" type="presParOf" srcId="{00127AD1-9ABB-41F6-B1DC-C488DCB9BE5A}" destId="{87610867-6E61-43A8-BFEF-DF44D101E2AD}" srcOrd="5" destOrd="0" presId="urn:microsoft.com/office/officeart/2005/8/layout/cycle2"/>
    <dgm:cxn modelId="{8BD6EAB3-84F7-451F-B78F-67C537AA7876}" type="presParOf" srcId="{87610867-6E61-43A8-BFEF-DF44D101E2AD}" destId="{C2B54976-2F6B-4461-B1E9-65B881952D42}" srcOrd="0" destOrd="0" presId="urn:microsoft.com/office/officeart/2005/8/layout/cycle2"/>
    <dgm:cxn modelId="{32F2ADD7-E3EC-4D58-90CA-559F2DAF0433}" type="presParOf" srcId="{00127AD1-9ABB-41F6-B1DC-C488DCB9BE5A}" destId="{A7365B42-D8A2-4E6B-A3A9-97B53532590D}" srcOrd="6" destOrd="0" presId="urn:microsoft.com/office/officeart/2005/8/layout/cycle2"/>
    <dgm:cxn modelId="{25DAF3E8-BCF8-4776-A6F6-5ACE8ACC9615}" type="presParOf" srcId="{00127AD1-9ABB-41F6-B1DC-C488DCB9BE5A}" destId="{30380FDD-ACBA-46C5-8835-A8A180A71DBD}" srcOrd="7" destOrd="0" presId="urn:microsoft.com/office/officeart/2005/8/layout/cycle2"/>
    <dgm:cxn modelId="{974F33D5-B3C1-4AD7-9EED-31241FD1BB65}" type="presParOf" srcId="{30380FDD-ACBA-46C5-8835-A8A180A71DBD}" destId="{06F2126E-57D2-4AC0-84A6-A0E824D1C3FF}" srcOrd="0" destOrd="0" presId="urn:microsoft.com/office/officeart/2005/8/layout/cycle2"/>
    <dgm:cxn modelId="{E19D8FD8-C7B4-49EB-8D97-E48FC439CCC4}" type="presParOf" srcId="{00127AD1-9ABB-41F6-B1DC-C488DCB9BE5A}" destId="{53C0E8D2-3607-429D-A06F-DBE921417BF5}" srcOrd="8" destOrd="0" presId="urn:microsoft.com/office/officeart/2005/8/layout/cycle2"/>
    <dgm:cxn modelId="{52CCF42E-1AFC-418F-878B-04DDEA810E9C}" type="presParOf" srcId="{00127AD1-9ABB-41F6-B1DC-C488DCB9BE5A}" destId="{696188A5-980C-4B5C-ADB2-BE8D2FCE4DCC}" srcOrd="9" destOrd="0" presId="urn:microsoft.com/office/officeart/2005/8/layout/cycle2"/>
    <dgm:cxn modelId="{51F5A5BF-1DD2-4C63-9CC6-168C4558D714}" type="presParOf" srcId="{696188A5-980C-4B5C-ADB2-BE8D2FCE4DCC}" destId="{556CB363-3D96-41F8-A252-8C84A43B51B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981432-6ABF-4DD2-80F4-9B87AA258C3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AD1685-54B4-4140-A7D0-B2E365D9C79F}">
      <dgm:prSet phldrT="[Text]" custT="1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r>
            <a:rPr lang="cs-CZ" sz="2800" b="1" dirty="0" smtClean="0">
              <a:solidFill>
                <a:schemeClr val="tx1"/>
              </a:solidFill>
            </a:rPr>
            <a:t>9,05</a:t>
          </a:r>
          <a:endParaRPr lang="cs-CZ" sz="4400" b="1" dirty="0">
            <a:solidFill>
              <a:schemeClr val="tx1"/>
            </a:solidFill>
          </a:endParaRPr>
        </a:p>
      </dgm:t>
    </dgm:pt>
    <dgm:pt modelId="{3C35AF7C-0162-4F25-85C0-C1977EBE0767}" type="parTrans" cxnId="{B028B69F-DA17-462D-9724-30EB2A14CB9C}">
      <dgm:prSet/>
      <dgm:spPr/>
      <dgm:t>
        <a:bodyPr/>
        <a:lstStyle/>
        <a:p>
          <a:endParaRPr lang="cs-CZ"/>
        </a:p>
      </dgm:t>
    </dgm:pt>
    <dgm:pt modelId="{C5EB6E3D-A5FD-4833-9FB7-5F20024ED8E2}" type="sibTrans" cxnId="{B028B69F-DA17-462D-9724-30EB2A14CB9C}">
      <dgm:prSet/>
      <dgm:spPr/>
      <dgm:t>
        <a:bodyPr/>
        <a:lstStyle/>
        <a:p>
          <a:endParaRPr lang="cs-CZ"/>
        </a:p>
      </dgm:t>
    </dgm:pt>
    <dgm:pt modelId="{98D767B1-31C0-4AE2-9876-9EBD4E143A32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D049DDF1-EB4F-4323-AF90-903B928E7E86}" type="parTrans" cxnId="{D84EDC3D-87C9-4117-97A6-8B0B66DC65AD}">
      <dgm:prSet/>
      <dgm:spPr/>
      <dgm:t>
        <a:bodyPr/>
        <a:lstStyle/>
        <a:p>
          <a:endParaRPr lang="cs-CZ"/>
        </a:p>
      </dgm:t>
    </dgm:pt>
    <dgm:pt modelId="{730BA7B5-E811-400C-BF0A-CF06DF529AF0}" type="sibTrans" cxnId="{D84EDC3D-87C9-4117-97A6-8B0B66DC65AD}">
      <dgm:prSet/>
      <dgm:spPr/>
      <dgm:t>
        <a:bodyPr/>
        <a:lstStyle/>
        <a:p>
          <a:endParaRPr lang="cs-CZ"/>
        </a:p>
      </dgm:t>
    </dgm:pt>
    <dgm:pt modelId="{29EE49BE-2090-4509-A8ED-017B4377945B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D5258524-4F14-4255-8DB9-7ED52BAD0FA3}" type="parTrans" cxnId="{CC2CF8DD-9AA5-4639-8DCC-8DB8C4D37C03}">
      <dgm:prSet/>
      <dgm:spPr/>
      <dgm:t>
        <a:bodyPr/>
        <a:lstStyle/>
        <a:p>
          <a:endParaRPr lang="cs-CZ"/>
        </a:p>
      </dgm:t>
    </dgm:pt>
    <dgm:pt modelId="{96D81FE9-7424-44B3-AC67-61AD281399B7}" type="sibTrans" cxnId="{CC2CF8DD-9AA5-4639-8DCC-8DB8C4D37C03}">
      <dgm:prSet/>
      <dgm:spPr/>
      <dgm:t>
        <a:bodyPr/>
        <a:lstStyle/>
        <a:p>
          <a:endParaRPr lang="cs-CZ"/>
        </a:p>
      </dgm:t>
    </dgm:pt>
    <dgm:pt modelId="{8E72B85F-5C84-4D4B-BD6B-AFDFE08757F8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0565833E-A654-4CC0-9371-40E4DB16CA6D}" type="parTrans" cxnId="{D240A778-03D3-4C65-AED0-81AFFD36260C}">
      <dgm:prSet/>
      <dgm:spPr/>
      <dgm:t>
        <a:bodyPr/>
        <a:lstStyle/>
        <a:p>
          <a:endParaRPr lang="cs-CZ"/>
        </a:p>
      </dgm:t>
    </dgm:pt>
    <dgm:pt modelId="{AE3D18B9-4D2D-4601-B354-CABC093D0ED0}" type="sibTrans" cxnId="{D240A778-03D3-4C65-AED0-81AFFD36260C}">
      <dgm:prSet/>
      <dgm:spPr/>
      <dgm:t>
        <a:bodyPr/>
        <a:lstStyle/>
        <a:p>
          <a:endParaRPr lang="cs-CZ"/>
        </a:p>
      </dgm:t>
    </dgm:pt>
    <dgm:pt modelId="{4B870BD8-6124-4573-A597-30B041E75D9D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B5385565-D630-46D4-9F4F-96FB7280C51B}" type="parTrans" cxnId="{B594FA7C-94CD-4E86-AD13-F9F3D8D41112}">
      <dgm:prSet/>
      <dgm:spPr/>
      <dgm:t>
        <a:bodyPr/>
        <a:lstStyle/>
        <a:p>
          <a:endParaRPr lang="cs-CZ"/>
        </a:p>
      </dgm:t>
    </dgm:pt>
    <dgm:pt modelId="{53AFB3FA-B31E-4206-AC29-88E31F931A6C}" type="sibTrans" cxnId="{B594FA7C-94CD-4E86-AD13-F9F3D8D41112}">
      <dgm:prSet/>
      <dgm:spPr/>
      <dgm:t>
        <a:bodyPr/>
        <a:lstStyle/>
        <a:p>
          <a:endParaRPr lang="cs-CZ"/>
        </a:p>
      </dgm:t>
    </dgm:pt>
    <dgm:pt modelId="{00127AD1-9ABB-41F6-B1DC-C488DCB9BE5A}" type="pres">
      <dgm:prSet presAssocID="{97981432-6ABF-4DD2-80F4-9B87AA258C3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99BAC45-C647-4D11-BF72-5BBA3FF60F31}" type="pres">
      <dgm:prSet presAssocID="{FDAD1685-54B4-4140-A7D0-B2E365D9C79F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379054-1A9B-4038-A209-40A8D6BDD1A8}" type="pres">
      <dgm:prSet presAssocID="{C5EB6E3D-A5FD-4833-9FB7-5F20024ED8E2}" presName="sibTrans" presStyleLbl="sibTrans2D1" presStyleIdx="0" presStyleCnt="5"/>
      <dgm:spPr/>
      <dgm:t>
        <a:bodyPr/>
        <a:lstStyle/>
        <a:p>
          <a:endParaRPr lang="cs-CZ"/>
        </a:p>
      </dgm:t>
    </dgm:pt>
    <dgm:pt modelId="{8EB22E3C-CB06-4974-840D-9F04FD2F112C}" type="pres">
      <dgm:prSet presAssocID="{C5EB6E3D-A5FD-4833-9FB7-5F20024ED8E2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7FEC4AFA-3EB7-43B1-952F-AFF992C819B7}" type="pres">
      <dgm:prSet presAssocID="{98D767B1-31C0-4AE2-9876-9EBD4E143A3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9EA12D-DC13-4308-8CE0-8649B0A00BF3}" type="pres">
      <dgm:prSet presAssocID="{730BA7B5-E811-400C-BF0A-CF06DF529AF0}" presName="sibTrans" presStyleLbl="sibTrans2D1" presStyleIdx="1" presStyleCnt="5"/>
      <dgm:spPr/>
      <dgm:t>
        <a:bodyPr/>
        <a:lstStyle/>
        <a:p>
          <a:endParaRPr lang="cs-CZ"/>
        </a:p>
      </dgm:t>
    </dgm:pt>
    <dgm:pt modelId="{3A3618D4-243F-4E09-A7CC-A5E103B4E7CA}" type="pres">
      <dgm:prSet presAssocID="{730BA7B5-E811-400C-BF0A-CF06DF529AF0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959201D8-1F89-4984-A427-BD046B25BC7D}" type="pres">
      <dgm:prSet presAssocID="{29EE49BE-2090-4509-A8ED-017B4377945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610867-6E61-43A8-BFEF-DF44D101E2AD}" type="pres">
      <dgm:prSet presAssocID="{96D81FE9-7424-44B3-AC67-61AD281399B7}" presName="sibTrans" presStyleLbl="sibTrans2D1" presStyleIdx="2" presStyleCnt="5"/>
      <dgm:spPr/>
      <dgm:t>
        <a:bodyPr/>
        <a:lstStyle/>
        <a:p>
          <a:endParaRPr lang="cs-CZ"/>
        </a:p>
      </dgm:t>
    </dgm:pt>
    <dgm:pt modelId="{C2B54976-2F6B-4461-B1E9-65B881952D42}" type="pres">
      <dgm:prSet presAssocID="{96D81FE9-7424-44B3-AC67-61AD281399B7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A7365B42-D8A2-4E6B-A3A9-97B53532590D}" type="pres">
      <dgm:prSet presAssocID="{8E72B85F-5C84-4D4B-BD6B-AFDFE08757F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380FDD-ACBA-46C5-8835-A8A180A71DBD}" type="pres">
      <dgm:prSet presAssocID="{AE3D18B9-4D2D-4601-B354-CABC093D0ED0}" presName="sibTrans" presStyleLbl="sibTrans2D1" presStyleIdx="3" presStyleCnt="5"/>
      <dgm:spPr/>
      <dgm:t>
        <a:bodyPr/>
        <a:lstStyle/>
        <a:p>
          <a:endParaRPr lang="cs-CZ"/>
        </a:p>
      </dgm:t>
    </dgm:pt>
    <dgm:pt modelId="{06F2126E-57D2-4AC0-84A6-A0E824D1C3FF}" type="pres">
      <dgm:prSet presAssocID="{AE3D18B9-4D2D-4601-B354-CABC093D0ED0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53C0E8D2-3607-429D-A06F-DBE921417BF5}" type="pres">
      <dgm:prSet presAssocID="{4B870BD8-6124-4573-A597-30B041E75D9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188A5-980C-4B5C-ADB2-BE8D2FCE4DCC}" type="pres">
      <dgm:prSet presAssocID="{53AFB3FA-B31E-4206-AC29-88E31F931A6C}" presName="sibTrans" presStyleLbl="sibTrans2D1" presStyleIdx="4" presStyleCnt="5"/>
      <dgm:spPr/>
      <dgm:t>
        <a:bodyPr/>
        <a:lstStyle/>
        <a:p>
          <a:endParaRPr lang="cs-CZ"/>
        </a:p>
      </dgm:t>
    </dgm:pt>
    <dgm:pt modelId="{556CB363-3D96-41F8-A252-8C84A43B51B2}" type="pres">
      <dgm:prSet presAssocID="{53AFB3FA-B31E-4206-AC29-88E31F931A6C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78DB1C0C-7C07-4941-AFA1-4BFEA161F296}" type="presOf" srcId="{730BA7B5-E811-400C-BF0A-CF06DF529AF0}" destId="{B79EA12D-DC13-4308-8CE0-8649B0A00BF3}" srcOrd="0" destOrd="0" presId="urn:microsoft.com/office/officeart/2005/8/layout/cycle2"/>
    <dgm:cxn modelId="{29649893-117A-4EF8-83DE-CC4A2F4D9D83}" type="presOf" srcId="{AE3D18B9-4D2D-4601-B354-CABC093D0ED0}" destId="{30380FDD-ACBA-46C5-8835-A8A180A71DBD}" srcOrd="0" destOrd="0" presId="urn:microsoft.com/office/officeart/2005/8/layout/cycle2"/>
    <dgm:cxn modelId="{D4764A80-06B2-4E41-BCA1-DB10AD45F08C}" type="presOf" srcId="{C5EB6E3D-A5FD-4833-9FB7-5F20024ED8E2}" destId="{C7379054-1A9B-4038-A209-40A8D6BDD1A8}" srcOrd="0" destOrd="0" presId="urn:microsoft.com/office/officeart/2005/8/layout/cycle2"/>
    <dgm:cxn modelId="{A1CB7926-CE17-4A1A-BA89-813272B3EBC4}" type="presOf" srcId="{4B870BD8-6124-4573-A597-30B041E75D9D}" destId="{53C0E8D2-3607-429D-A06F-DBE921417BF5}" srcOrd="0" destOrd="0" presId="urn:microsoft.com/office/officeart/2005/8/layout/cycle2"/>
    <dgm:cxn modelId="{01E066E4-3948-4CB8-8CF4-260C49A441DE}" type="presOf" srcId="{53AFB3FA-B31E-4206-AC29-88E31F931A6C}" destId="{696188A5-980C-4B5C-ADB2-BE8D2FCE4DCC}" srcOrd="0" destOrd="0" presId="urn:microsoft.com/office/officeart/2005/8/layout/cycle2"/>
    <dgm:cxn modelId="{B028B69F-DA17-462D-9724-30EB2A14CB9C}" srcId="{97981432-6ABF-4DD2-80F4-9B87AA258C3E}" destId="{FDAD1685-54B4-4140-A7D0-B2E365D9C79F}" srcOrd="0" destOrd="0" parTransId="{3C35AF7C-0162-4F25-85C0-C1977EBE0767}" sibTransId="{C5EB6E3D-A5FD-4833-9FB7-5F20024ED8E2}"/>
    <dgm:cxn modelId="{D84EDC3D-87C9-4117-97A6-8B0B66DC65AD}" srcId="{97981432-6ABF-4DD2-80F4-9B87AA258C3E}" destId="{98D767B1-31C0-4AE2-9876-9EBD4E143A32}" srcOrd="1" destOrd="0" parTransId="{D049DDF1-EB4F-4323-AF90-903B928E7E86}" sibTransId="{730BA7B5-E811-400C-BF0A-CF06DF529AF0}"/>
    <dgm:cxn modelId="{FCFA8D6A-33D0-43C0-B393-A73D4ADB51DA}" type="presOf" srcId="{97981432-6ABF-4DD2-80F4-9B87AA258C3E}" destId="{00127AD1-9ABB-41F6-B1DC-C488DCB9BE5A}" srcOrd="0" destOrd="0" presId="urn:microsoft.com/office/officeart/2005/8/layout/cycle2"/>
    <dgm:cxn modelId="{F5B4D935-20B8-480C-855E-6E3F33E8EEC1}" type="presOf" srcId="{8E72B85F-5C84-4D4B-BD6B-AFDFE08757F8}" destId="{A7365B42-D8A2-4E6B-A3A9-97B53532590D}" srcOrd="0" destOrd="0" presId="urn:microsoft.com/office/officeart/2005/8/layout/cycle2"/>
    <dgm:cxn modelId="{58BB9560-7EAD-4FFD-89A4-9D97EC0007F6}" type="presOf" srcId="{730BA7B5-E811-400C-BF0A-CF06DF529AF0}" destId="{3A3618D4-243F-4E09-A7CC-A5E103B4E7CA}" srcOrd="1" destOrd="0" presId="urn:microsoft.com/office/officeart/2005/8/layout/cycle2"/>
    <dgm:cxn modelId="{B594FA7C-94CD-4E86-AD13-F9F3D8D41112}" srcId="{97981432-6ABF-4DD2-80F4-9B87AA258C3E}" destId="{4B870BD8-6124-4573-A597-30B041E75D9D}" srcOrd="4" destOrd="0" parTransId="{B5385565-D630-46D4-9F4F-96FB7280C51B}" sibTransId="{53AFB3FA-B31E-4206-AC29-88E31F931A6C}"/>
    <dgm:cxn modelId="{AEB22E8F-B6D9-417C-A801-FDBC491514ED}" type="presOf" srcId="{53AFB3FA-B31E-4206-AC29-88E31F931A6C}" destId="{556CB363-3D96-41F8-A252-8C84A43B51B2}" srcOrd="1" destOrd="0" presId="urn:microsoft.com/office/officeart/2005/8/layout/cycle2"/>
    <dgm:cxn modelId="{6D2CAEC9-835F-4AD7-8EF0-79CAE4A640B5}" type="presOf" srcId="{96D81FE9-7424-44B3-AC67-61AD281399B7}" destId="{87610867-6E61-43A8-BFEF-DF44D101E2AD}" srcOrd="0" destOrd="0" presId="urn:microsoft.com/office/officeart/2005/8/layout/cycle2"/>
    <dgm:cxn modelId="{CC81B627-E9E8-4464-9A4F-0A16999821B3}" type="presOf" srcId="{FDAD1685-54B4-4140-A7D0-B2E365D9C79F}" destId="{499BAC45-C647-4D11-BF72-5BBA3FF60F31}" srcOrd="0" destOrd="0" presId="urn:microsoft.com/office/officeart/2005/8/layout/cycle2"/>
    <dgm:cxn modelId="{371D0D73-CE3D-476D-B7A7-DB5483442CD5}" type="presOf" srcId="{AE3D18B9-4D2D-4601-B354-CABC093D0ED0}" destId="{06F2126E-57D2-4AC0-84A6-A0E824D1C3FF}" srcOrd="1" destOrd="0" presId="urn:microsoft.com/office/officeart/2005/8/layout/cycle2"/>
    <dgm:cxn modelId="{AC1494CA-FD71-4404-B249-5514BEF69816}" type="presOf" srcId="{98D767B1-31C0-4AE2-9876-9EBD4E143A32}" destId="{7FEC4AFA-3EB7-43B1-952F-AFF992C819B7}" srcOrd="0" destOrd="0" presId="urn:microsoft.com/office/officeart/2005/8/layout/cycle2"/>
    <dgm:cxn modelId="{CC2CF8DD-9AA5-4639-8DCC-8DB8C4D37C03}" srcId="{97981432-6ABF-4DD2-80F4-9B87AA258C3E}" destId="{29EE49BE-2090-4509-A8ED-017B4377945B}" srcOrd="2" destOrd="0" parTransId="{D5258524-4F14-4255-8DB9-7ED52BAD0FA3}" sibTransId="{96D81FE9-7424-44B3-AC67-61AD281399B7}"/>
    <dgm:cxn modelId="{6A530886-ABA6-42F9-8205-06FBDBAB66E3}" type="presOf" srcId="{29EE49BE-2090-4509-A8ED-017B4377945B}" destId="{959201D8-1F89-4984-A427-BD046B25BC7D}" srcOrd="0" destOrd="0" presId="urn:microsoft.com/office/officeart/2005/8/layout/cycle2"/>
    <dgm:cxn modelId="{6B9AF16E-BD8E-4781-A55B-26027D30085C}" type="presOf" srcId="{C5EB6E3D-A5FD-4833-9FB7-5F20024ED8E2}" destId="{8EB22E3C-CB06-4974-840D-9F04FD2F112C}" srcOrd="1" destOrd="0" presId="urn:microsoft.com/office/officeart/2005/8/layout/cycle2"/>
    <dgm:cxn modelId="{F99712D6-20F5-4E7F-AD3E-D60E491FF3C0}" type="presOf" srcId="{96D81FE9-7424-44B3-AC67-61AD281399B7}" destId="{C2B54976-2F6B-4461-B1E9-65B881952D42}" srcOrd="1" destOrd="0" presId="urn:microsoft.com/office/officeart/2005/8/layout/cycle2"/>
    <dgm:cxn modelId="{D240A778-03D3-4C65-AED0-81AFFD36260C}" srcId="{97981432-6ABF-4DD2-80F4-9B87AA258C3E}" destId="{8E72B85F-5C84-4D4B-BD6B-AFDFE08757F8}" srcOrd="3" destOrd="0" parTransId="{0565833E-A654-4CC0-9371-40E4DB16CA6D}" sibTransId="{AE3D18B9-4D2D-4601-B354-CABC093D0ED0}"/>
    <dgm:cxn modelId="{7E2D34FF-C0AF-4FF0-8F39-C086F7244D7C}" type="presParOf" srcId="{00127AD1-9ABB-41F6-B1DC-C488DCB9BE5A}" destId="{499BAC45-C647-4D11-BF72-5BBA3FF60F31}" srcOrd="0" destOrd="0" presId="urn:microsoft.com/office/officeart/2005/8/layout/cycle2"/>
    <dgm:cxn modelId="{EA0B8BF4-DD21-4D44-AB58-DC6539053AE1}" type="presParOf" srcId="{00127AD1-9ABB-41F6-B1DC-C488DCB9BE5A}" destId="{C7379054-1A9B-4038-A209-40A8D6BDD1A8}" srcOrd="1" destOrd="0" presId="urn:microsoft.com/office/officeart/2005/8/layout/cycle2"/>
    <dgm:cxn modelId="{5FD340ED-C782-4DAA-A904-CD77B27DA2C1}" type="presParOf" srcId="{C7379054-1A9B-4038-A209-40A8D6BDD1A8}" destId="{8EB22E3C-CB06-4974-840D-9F04FD2F112C}" srcOrd="0" destOrd="0" presId="urn:microsoft.com/office/officeart/2005/8/layout/cycle2"/>
    <dgm:cxn modelId="{E6343A46-FCE1-4BA3-BF84-0B0C80133E1D}" type="presParOf" srcId="{00127AD1-9ABB-41F6-B1DC-C488DCB9BE5A}" destId="{7FEC4AFA-3EB7-43B1-952F-AFF992C819B7}" srcOrd="2" destOrd="0" presId="urn:microsoft.com/office/officeart/2005/8/layout/cycle2"/>
    <dgm:cxn modelId="{8BCE3B12-DF84-454A-A4DF-944482E446DA}" type="presParOf" srcId="{00127AD1-9ABB-41F6-B1DC-C488DCB9BE5A}" destId="{B79EA12D-DC13-4308-8CE0-8649B0A00BF3}" srcOrd="3" destOrd="0" presId="urn:microsoft.com/office/officeart/2005/8/layout/cycle2"/>
    <dgm:cxn modelId="{6E2C59C1-F8E7-48F1-BCE2-931986248AA8}" type="presParOf" srcId="{B79EA12D-DC13-4308-8CE0-8649B0A00BF3}" destId="{3A3618D4-243F-4E09-A7CC-A5E103B4E7CA}" srcOrd="0" destOrd="0" presId="urn:microsoft.com/office/officeart/2005/8/layout/cycle2"/>
    <dgm:cxn modelId="{C6459307-100F-4764-9CA2-1938E2D55D9C}" type="presParOf" srcId="{00127AD1-9ABB-41F6-B1DC-C488DCB9BE5A}" destId="{959201D8-1F89-4984-A427-BD046B25BC7D}" srcOrd="4" destOrd="0" presId="urn:microsoft.com/office/officeart/2005/8/layout/cycle2"/>
    <dgm:cxn modelId="{4CD902C5-DC29-48C6-A0F2-C46CBC846065}" type="presParOf" srcId="{00127AD1-9ABB-41F6-B1DC-C488DCB9BE5A}" destId="{87610867-6E61-43A8-BFEF-DF44D101E2AD}" srcOrd="5" destOrd="0" presId="urn:microsoft.com/office/officeart/2005/8/layout/cycle2"/>
    <dgm:cxn modelId="{F4FB8C67-C115-4772-AEE9-AB49996E7FDD}" type="presParOf" srcId="{87610867-6E61-43A8-BFEF-DF44D101E2AD}" destId="{C2B54976-2F6B-4461-B1E9-65B881952D42}" srcOrd="0" destOrd="0" presId="urn:microsoft.com/office/officeart/2005/8/layout/cycle2"/>
    <dgm:cxn modelId="{4AEB4314-669D-4908-B730-E2B2ACC135CF}" type="presParOf" srcId="{00127AD1-9ABB-41F6-B1DC-C488DCB9BE5A}" destId="{A7365B42-D8A2-4E6B-A3A9-97B53532590D}" srcOrd="6" destOrd="0" presId="urn:microsoft.com/office/officeart/2005/8/layout/cycle2"/>
    <dgm:cxn modelId="{05F4A656-BE25-474A-A918-6094AB45CBB4}" type="presParOf" srcId="{00127AD1-9ABB-41F6-B1DC-C488DCB9BE5A}" destId="{30380FDD-ACBA-46C5-8835-A8A180A71DBD}" srcOrd="7" destOrd="0" presId="urn:microsoft.com/office/officeart/2005/8/layout/cycle2"/>
    <dgm:cxn modelId="{181306A0-D54C-4CCE-A53B-10DD09C2CA9B}" type="presParOf" srcId="{30380FDD-ACBA-46C5-8835-A8A180A71DBD}" destId="{06F2126E-57D2-4AC0-84A6-A0E824D1C3FF}" srcOrd="0" destOrd="0" presId="urn:microsoft.com/office/officeart/2005/8/layout/cycle2"/>
    <dgm:cxn modelId="{F58578D9-BC48-4291-AF41-98B1464A0B23}" type="presParOf" srcId="{00127AD1-9ABB-41F6-B1DC-C488DCB9BE5A}" destId="{53C0E8D2-3607-429D-A06F-DBE921417BF5}" srcOrd="8" destOrd="0" presId="urn:microsoft.com/office/officeart/2005/8/layout/cycle2"/>
    <dgm:cxn modelId="{2F62066F-16C5-4434-B7A1-AE7FC3D5DB9F}" type="presParOf" srcId="{00127AD1-9ABB-41F6-B1DC-C488DCB9BE5A}" destId="{696188A5-980C-4B5C-ADB2-BE8D2FCE4DCC}" srcOrd="9" destOrd="0" presId="urn:microsoft.com/office/officeart/2005/8/layout/cycle2"/>
    <dgm:cxn modelId="{855C5E9F-9F0E-4BFD-A208-94F616F69FE7}" type="presParOf" srcId="{696188A5-980C-4B5C-ADB2-BE8D2FCE4DCC}" destId="{556CB363-3D96-41F8-A252-8C84A43B51B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981432-6ABF-4DD2-80F4-9B87AA258C3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AD1685-54B4-4140-A7D0-B2E365D9C79F}">
      <dgm:prSet phldrT="[Text]" custT="1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r>
            <a:rPr lang="cs-CZ" sz="2800" b="1" dirty="0" smtClean="0">
              <a:solidFill>
                <a:schemeClr val="tx1"/>
              </a:solidFill>
            </a:rPr>
            <a:t>5,50</a:t>
          </a:r>
          <a:endParaRPr lang="cs-CZ" sz="2800" b="1" dirty="0">
            <a:solidFill>
              <a:schemeClr val="tx1"/>
            </a:solidFill>
          </a:endParaRPr>
        </a:p>
      </dgm:t>
    </dgm:pt>
    <dgm:pt modelId="{3C35AF7C-0162-4F25-85C0-C1977EBE0767}" type="parTrans" cxnId="{B028B69F-DA17-462D-9724-30EB2A14CB9C}">
      <dgm:prSet/>
      <dgm:spPr/>
      <dgm:t>
        <a:bodyPr/>
        <a:lstStyle/>
        <a:p>
          <a:endParaRPr lang="cs-CZ"/>
        </a:p>
      </dgm:t>
    </dgm:pt>
    <dgm:pt modelId="{C5EB6E3D-A5FD-4833-9FB7-5F20024ED8E2}" type="sibTrans" cxnId="{B028B69F-DA17-462D-9724-30EB2A14CB9C}">
      <dgm:prSet/>
      <dgm:spPr/>
      <dgm:t>
        <a:bodyPr/>
        <a:lstStyle/>
        <a:p>
          <a:endParaRPr lang="cs-CZ"/>
        </a:p>
      </dgm:t>
    </dgm:pt>
    <dgm:pt modelId="{98D767B1-31C0-4AE2-9876-9EBD4E143A32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D049DDF1-EB4F-4323-AF90-903B928E7E86}" type="parTrans" cxnId="{D84EDC3D-87C9-4117-97A6-8B0B66DC65AD}">
      <dgm:prSet/>
      <dgm:spPr/>
      <dgm:t>
        <a:bodyPr/>
        <a:lstStyle/>
        <a:p>
          <a:endParaRPr lang="cs-CZ"/>
        </a:p>
      </dgm:t>
    </dgm:pt>
    <dgm:pt modelId="{730BA7B5-E811-400C-BF0A-CF06DF529AF0}" type="sibTrans" cxnId="{D84EDC3D-87C9-4117-97A6-8B0B66DC65AD}">
      <dgm:prSet/>
      <dgm:spPr/>
      <dgm:t>
        <a:bodyPr/>
        <a:lstStyle/>
        <a:p>
          <a:endParaRPr lang="cs-CZ"/>
        </a:p>
      </dgm:t>
    </dgm:pt>
    <dgm:pt modelId="{29EE49BE-2090-4509-A8ED-017B4377945B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D5258524-4F14-4255-8DB9-7ED52BAD0FA3}" type="parTrans" cxnId="{CC2CF8DD-9AA5-4639-8DCC-8DB8C4D37C03}">
      <dgm:prSet/>
      <dgm:spPr/>
      <dgm:t>
        <a:bodyPr/>
        <a:lstStyle/>
        <a:p>
          <a:endParaRPr lang="cs-CZ"/>
        </a:p>
      </dgm:t>
    </dgm:pt>
    <dgm:pt modelId="{96D81FE9-7424-44B3-AC67-61AD281399B7}" type="sibTrans" cxnId="{CC2CF8DD-9AA5-4639-8DCC-8DB8C4D37C03}">
      <dgm:prSet/>
      <dgm:spPr/>
      <dgm:t>
        <a:bodyPr/>
        <a:lstStyle/>
        <a:p>
          <a:endParaRPr lang="cs-CZ"/>
        </a:p>
      </dgm:t>
    </dgm:pt>
    <dgm:pt modelId="{8E72B85F-5C84-4D4B-BD6B-AFDFE08757F8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0565833E-A654-4CC0-9371-40E4DB16CA6D}" type="parTrans" cxnId="{D240A778-03D3-4C65-AED0-81AFFD36260C}">
      <dgm:prSet/>
      <dgm:spPr/>
      <dgm:t>
        <a:bodyPr/>
        <a:lstStyle/>
        <a:p>
          <a:endParaRPr lang="cs-CZ"/>
        </a:p>
      </dgm:t>
    </dgm:pt>
    <dgm:pt modelId="{AE3D18B9-4D2D-4601-B354-CABC093D0ED0}" type="sibTrans" cxnId="{D240A778-03D3-4C65-AED0-81AFFD36260C}">
      <dgm:prSet/>
      <dgm:spPr/>
      <dgm:t>
        <a:bodyPr/>
        <a:lstStyle/>
        <a:p>
          <a:endParaRPr lang="cs-CZ"/>
        </a:p>
      </dgm:t>
    </dgm:pt>
    <dgm:pt modelId="{4B870BD8-6124-4573-A597-30B041E75D9D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B5385565-D630-46D4-9F4F-96FB7280C51B}" type="parTrans" cxnId="{B594FA7C-94CD-4E86-AD13-F9F3D8D41112}">
      <dgm:prSet/>
      <dgm:spPr/>
      <dgm:t>
        <a:bodyPr/>
        <a:lstStyle/>
        <a:p>
          <a:endParaRPr lang="cs-CZ"/>
        </a:p>
      </dgm:t>
    </dgm:pt>
    <dgm:pt modelId="{53AFB3FA-B31E-4206-AC29-88E31F931A6C}" type="sibTrans" cxnId="{B594FA7C-94CD-4E86-AD13-F9F3D8D41112}">
      <dgm:prSet/>
      <dgm:spPr/>
      <dgm:t>
        <a:bodyPr/>
        <a:lstStyle/>
        <a:p>
          <a:endParaRPr lang="cs-CZ"/>
        </a:p>
      </dgm:t>
    </dgm:pt>
    <dgm:pt modelId="{00127AD1-9ABB-41F6-B1DC-C488DCB9BE5A}" type="pres">
      <dgm:prSet presAssocID="{97981432-6ABF-4DD2-80F4-9B87AA258C3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99BAC45-C647-4D11-BF72-5BBA3FF60F31}" type="pres">
      <dgm:prSet presAssocID="{FDAD1685-54B4-4140-A7D0-B2E365D9C79F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379054-1A9B-4038-A209-40A8D6BDD1A8}" type="pres">
      <dgm:prSet presAssocID="{C5EB6E3D-A5FD-4833-9FB7-5F20024ED8E2}" presName="sibTrans" presStyleLbl="sibTrans2D1" presStyleIdx="0" presStyleCnt="5"/>
      <dgm:spPr/>
      <dgm:t>
        <a:bodyPr/>
        <a:lstStyle/>
        <a:p>
          <a:endParaRPr lang="cs-CZ"/>
        </a:p>
      </dgm:t>
    </dgm:pt>
    <dgm:pt modelId="{8EB22E3C-CB06-4974-840D-9F04FD2F112C}" type="pres">
      <dgm:prSet presAssocID="{C5EB6E3D-A5FD-4833-9FB7-5F20024ED8E2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7FEC4AFA-3EB7-43B1-952F-AFF992C819B7}" type="pres">
      <dgm:prSet presAssocID="{98D767B1-31C0-4AE2-9876-9EBD4E143A3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9EA12D-DC13-4308-8CE0-8649B0A00BF3}" type="pres">
      <dgm:prSet presAssocID="{730BA7B5-E811-400C-BF0A-CF06DF529AF0}" presName="sibTrans" presStyleLbl="sibTrans2D1" presStyleIdx="1" presStyleCnt="5"/>
      <dgm:spPr/>
      <dgm:t>
        <a:bodyPr/>
        <a:lstStyle/>
        <a:p>
          <a:endParaRPr lang="cs-CZ"/>
        </a:p>
      </dgm:t>
    </dgm:pt>
    <dgm:pt modelId="{3A3618D4-243F-4E09-A7CC-A5E103B4E7CA}" type="pres">
      <dgm:prSet presAssocID="{730BA7B5-E811-400C-BF0A-CF06DF529AF0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959201D8-1F89-4984-A427-BD046B25BC7D}" type="pres">
      <dgm:prSet presAssocID="{29EE49BE-2090-4509-A8ED-017B4377945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610867-6E61-43A8-BFEF-DF44D101E2AD}" type="pres">
      <dgm:prSet presAssocID="{96D81FE9-7424-44B3-AC67-61AD281399B7}" presName="sibTrans" presStyleLbl="sibTrans2D1" presStyleIdx="2" presStyleCnt="5"/>
      <dgm:spPr/>
      <dgm:t>
        <a:bodyPr/>
        <a:lstStyle/>
        <a:p>
          <a:endParaRPr lang="cs-CZ"/>
        </a:p>
      </dgm:t>
    </dgm:pt>
    <dgm:pt modelId="{C2B54976-2F6B-4461-B1E9-65B881952D42}" type="pres">
      <dgm:prSet presAssocID="{96D81FE9-7424-44B3-AC67-61AD281399B7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A7365B42-D8A2-4E6B-A3A9-97B53532590D}" type="pres">
      <dgm:prSet presAssocID="{8E72B85F-5C84-4D4B-BD6B-AFDFE08757F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380FDD-ACBA-46C5-8835-A8A180A71DBD}" type="pres">
      <dgm:prSet presAssocID="{AE3D18B9-4D2D-4601-B354-CABC093D0ED0}" presName="sibTrans" presStyleLbl="sibTrans2D1" presStyleIdx="3" presStyleCnt="5"/>
      <dgm:spPr/>
      <dgm:t>
        <a:bodyPr/>
        <a:lstStyle/>
        <a:p>
          <a:endParaRPr lang="cs-CZ"/>
        </a:p>
      </dgm:t>
    </dgm:pt>
    <dgm:pt modelId="{06F2126E-57D2-4AC0-84A6-A0E824D1C3FF}" type="pres">
      <dgm:prSet presAssocID="{AE3D18B9-4D2D-4601-B354-CABC093D0ED0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53C0E8D2-3607-429D-A06F-DBE921417BF5}" type="pres">
      <dgm:prSet presAssocID="{4B870BD8-6124-4573-A597-30B041E75D9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188A5-980C-4B5C-ADB2-BE8D2FCE4DCC}" type="pres">
      <dgm:prSet presAssocID="{53AFB3FA-B31E-4206-AC29-88E31F931A6C}" presName="sibTrans" presStyleLbl="sibTrans2D1" presStyleIdx="4" presStyleCnt="5"/>
      <dgm:spPr/>
      <dgm:t>
        <a:bodyPr/>
        <a:lstStyle/>
        <a:p>
          <a:endParaRPr lang="cs-CZ"/>
        </a:p>
      </dgm:t>
    </dgm:pt>
    <dgm:pt modelId="{556CB363-3D96-41F8-A252-8C84A43B51B2}" type="pres">
      <dgm:prSet presAssocID="{53AFB3FA-B31E-4206-AC29-88E31F931A6C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04CE6917-F876-48F5-8FA7-8B6271B25B8D}" type="presOf" srcId="{C5EB6E3D-A5FD-4833-9FB7-5F20024ED8E2}" destId="{8EB22E3C-CB06-4974-840D-9F04FD2F112C}" srcOrd="1" destOrd="0" presId="urn:microsoft.com/office/officeart/2005/8/layout/cycle2"/>
    <dgm:cxn modelId="{D53238C9-FFBE-4DD9-BD01-F1D15100BA22}" type="presOf" srcId="{C5EB6E3D-A5FD-4833-9FB7-5F20024ED8E2}" destId="{C7379054-1A9B-4038-A209-40A8D6BDD1A8}" srcOrd="0" destOrd="0" presId="urn:microsoft.com/office/officeart/2005/8/layout/cycle2"/>
    <dgm:cxn modelId="{6719603D-8E27-414A-9A45-83DB3840931F}" type="presOf" srcId="{96D81FE9-7424-44B3-AC67-61AD281399B7}" destId="{C2B54976-2F6B-4461-B1E9-65B881952D42}" srcOrd="1" destOrd="0" presId="urn:microsoft.com/office/officeart/2005/8/layout/cycle2"/>
    <dgm:cxn modelId="{108DD2F7-1A94-4BC1-A887-ECF1EBD9518B}" type="presOf" srcId="{53AFB3FA-B31E-4206-AC29-88E31F931A6C}" destId="{696188A5-980C-4B5C-ADB2-BE8D2FCE4DCC}" srcOrd="0" destOrd="0" presId="urn:microsoft.com/office/officeart/2005/8/layout/cycle2"/>
    <dgm:cxn modelId="{85970D68-2B81-4000-93B6-BC8EABD5AC0B}" type="presOf" srcId="{AE3D18B9-4D2D-4601-B354-CABC093D0ED0}" destId="{30380FDD-ACBA-46C5-8835-A8A180A71DBD}" srcOrd="0" destOrd="0" presId="urn:microsoft.com/office/officeart/2005/8/layout/cycle2"/>
    <dgm:cxn modelId="{8E7445AB-AAAF-449B-8104-89A2CBBC6DC9}" type="presOf" srcId="{4B870BD8-6124-4573-A597-30B041E75D9D}" destId="{53C0E8D2-3607-429D-A06F-DBE921417BF5}" srcOrd="0" destOrd="0" presId="urn:microsoft.com/office/officeart/2005/8/layout/cycle2"/>
    <dgm:cxn modelId="{B028B69F-DA17-462D-9724-30EB2A14CB9C}" srcId="{97981432-6ABF-4DD2-80F4-9B87AA258C3E}" destId="{FDAD1685-54B4-4140-A7D0-B2E365D9C79F}" srcOrd="0" destOrd="0" parTransId="{3C35AF7C-0162-4F25-85C0-C1977EBE0767}" sibTransId="{C5EB6E3D-A5FD-4833-9FB7-5F20024ED8E2}"/>
    <dgm:cxn modelId="{FB9109FD-8E83-4BF1-AE1E-673EBA7CDE6F}" type="presOf" srcId="{98D767B1-31C0-4AE2-9876-9EBD4E143A32}" destId="{7FEC4AFA-3EB7-43B1-952F-AFF992C819B7}" srcOrd="0" destOrd="0" presId="urn:microsoft.com/office/officeart/2005/8/layout/cycle2"/>
    <dgm:cxn modelId="{D84EDC3D-87C9-4117-97A6-8B0B66DC65AD}" srcId="{97981432-6ABF-4DD2-80F4-9B87AA258C3E}" destId="{98D767B1-31C0-4AE2-9876-9EBD4E143A32}" srcOrd="1" destOrd="0" parTransId="{D049DDF1-EB4F-4323-AF90-903B928E7E86}" sibTransId="{730BA7B5-E811-400C-BF0A-CF06DF529AF0}"/>
    <dgm:cxn modelId="{B594FA7C-94CD-4E86-AD13-F9F3D8D41112}" srcId="{97981432-6ABF-4DD2-80F4-9B87AA258C3E}" destId="{4B870BD8-6124-4573-A597-30B041E75D9D}" srcOrd="4" destOrd="0" parTransId="{B5385565-D630-46D4-9F4F-96FB7280C51B}" sibTransId="{53AFB3FA-B31E-4206-AC29-88E31F931A6C}"/>
    <dgm:cxn modelId="{D0332D3F-1B55-4112-8FB3-7CFD778BB033}" type="presOf" srcId="{730BA7B5-E811-400C-BF0A-CF06DF529AF0}" destId="{3A3618D4-243F-4E09-A7CC-A5E103B4E7CA}" srcOrd="1" destOrd="0" presId="urn:microsoft.com/office/officeart/2005/8/layout/cycle2"/>
    <dgm:cxn modelId="{D57A17D4-373F-480B-A400-1F181FFAF10A}" type="presOf" srcId="{AE3D18B9-4D2D-4601-B354-CABC093D0ED0}" destId="{06F2126E-57D2-4AC0-84A6-A0E824D1C3FF}" srcOrd="1" destOrd="0" presId="urn:microsoft.com/office/officeart/2005/8/layout/cycle2"/>
    <dgm:cxn modelId="{DB0C66AD-6902-48CD-9AE9-8748464C0873}" type="presOf" srcId="{8E72B85F-5C84-4D4B-BD6B-AFDFE08757F8}" destId="{A7365B42-D8A2-4E6B-A3A9-97B53532590D}" srcOrd="0" destOrd="0" presId="urn:microsoft.com/office/officeart/2005/8/layout/cycle2"/>
    <dgm:cxn modelId="{9C3FE79B-7F3F-4795-82CA-B6B3DFCA69F1}" type="presOf" srcId="{96D81FE9-7424-44B3-AC67-61AD281399B7}" destId="{87610867-6E61-43A8-BFEF-DF44D101E2AD}" srcOrd="0" destOrd="0" presId="urn:microsoft.com/office/officeart/2005/8/layout/cycle2"/>
    <dgm:cxn modelId="{CC2CF8DD-9AA5-4639-8DCC-8DB8C4D37C03}" srcId="{97981432-6ABF-4DD2-80F4-9B87AA258C3E}" destId="{29EE49BE-2090-4509-A8ED-017B4377945B}" srcOrd="2" destOrd="0" parTransId="{D5258524-4F14-4255-8DB9-7ED52BAD0FA3}" sibTransId="{96D81FE9-7424-44B3-AC67-61AD281399B7}"/>
    <dgm:cxn modelId="{2B9B4091-92C3-424C-AAFA-11A3E7D149D6}" type="presOf" srcId="{FDAD1685-54B4-4140-A7D0-B2E365D9C79F}" destId="{499BAC45-C647-4D11-BF72-5BBA3FF60F31}" srcOrd="0" destOrd="0" presId="urn:microsoft.com/office/officeart/2005/8/layout/cycle2"/>
    <dgm:cxn modelId="{040A161F-9892-4B0C-B5BC-225FA27B3211}" type="presOf" srcId="{730BA7B5-E811-400C-BF0A-CF06DF529AF0}" destId="{B79EA12D-DC13-4308-8CE0-8649B0A00BF3}" srcOrd="0" destOrd="0" presId="urn:microsoft.com/office/officeart/2005/8/layout/cycle2"/>
    <dgm:cxn modelId="{D240A778-03D3-4C65-AED0-81AFFD36260C}" srcId="{97981432-6ABF-4DD2-80F4-9B87AA258C3E}" destId="{8E72B85F-5C84-4D4B-BD6B-AFDFE08757F8}" srcOrd="3" destOrd="0" parTransId="{0565833E-A654-4CC0-9371-40E4DB16CA6D}" sibTransId="{AE3D18B9-4D2D-4601-B354-CABC093D0ED0}"/>
    <dgm:cxn modelId="{9D33459A-BBB4-49FD-82C2-712F23BF7900}" type="presOf" srcId="{53AFB3FA-B31E-4206-AC29-88E31F931A6C}" destId="{556CB363-3D96-41F8-A252-8C84A43B51B2}" srcOrd="1" destOrd="0" presId="urn:microsoft.com/office/officeart/2005/8/layout/cycle2"/>
    <dgm:cxn modelId="{7216F1B9-D6A1-43CE-A34A-F4AEC6A9F3C0}" type="presOf" srcId="{29EE49BE-2090-4509-A8ED-017B4377945B}" destId="{959201D8-1F89-4984-A427-BD046B25BC7D}" srcOrd="0" destOrd="0" presId="urn:microsoft.com/office/officeart/2005/8/layout/cycle2"/>
    <dgm:cxn modelId="{83A23DB1-2D17-4EA1-B430-1CAF900C69DE}" type="presOf" srcId="{97981432-6ABF-4DD2-80F4-9B87AA258C3E}" destId="{00127AD1-9ABB-41F6-B1DC-C488DCB9BE5A}" srcOrd="0" destOrd="0" presId="urn:microsoft.com/office/officeart/2005/8/layout/cycle2"/>
    <dgm:cxn modelId="{A3992C86-291B-4C41-A8FA-BED0C8E73318}" type="presParOf" srcId="{00127AD1-9ABB-41F6-B1DC-C488DCB9BE5A}" destId="{499BAC45-C647-4D11-BF72-5BBA3FF60F31}" srcOrd="0" destOrd="0" presId="urn:microsoft.com/office/officeart/2005/8/layout/cycle2"/>
    <dgm:cxn modelId="{C2D98CF6-096C-4ED6-BAAE-2AADC82ED266}" type="presParOf" srcId="{00127AD1-9ABB-41F6-B1DC-C488DCB9BE5A}" destId="{C7379054-1A9B-4038-A209-40A8D6BDD1A8}" srcOrd="1" destOrd="0" presId="urn:microsoft.com/office/officeart/2005/8/layout/cycle2"/>
    <dgm:cxn modelId="{89AA5D6A-3B53-416E-B550-8586FD192305}" type="presParOf" srcId="{C7379054-1A9B-4038-A209-40A8D6BDD1A8}" destId="{8EB22E3C-CB06-4974-840D-9F04FD2F112C}" srcOrd="0" destOrd="0" presId="urn:microsoft.com/office/officeart/2005/8/layout/cycle2"/>
    <dgm:cxn modelId="{9B36D2F1-096F-41B8-BA75-EF99B2561B3C}" type="presParOf" srcId="{00127AD1-9ABB-41F6-B1DC-C488DCB9BE5A}" destId="{7FEC4AFA-3EB7-43B1-952F-AFF992C819B7}" srcOrd="2" destOrd="0" presId="urn:microsoft.com/office/officeart/2005/8/layout/cycle2"/>
    <dgm:cxn modelId="{6518E730-EF17-4067-AEFE-D51639ECEB42}" type="presParOf" srcId="{00127AD1-9ABB-41F6-B1DC-C488DCB9BE5A}" destId="{B79EA12D-DC13-4308-8CE0-8649B0A00BF3}" srcOrd="3" destOrd="0" presId="urn:microsoft.com/office/officeart/2005/8/layout/cycle2"/>
    <dgm:cxn modelId="{2CE729C9-C83C-45BC-92CA-0C9DFCD99D79}" type="presParOf" srcId="{B79EA12D-DC13-4308-8CE0-8649B0A00BF3}" destId="{3A3618D4-243F-4E09-A7CC-A5E103B4E7CA}" srcOrd="0" destOrd="0" presId="urn:microsoft.com/office/officeart/2005/8/layout/cycle2"/>
    <dgm:cxn modelId="{B0A17C37-B8C1-442E-AA5C-58202A7F1346}" type="presParOf" srcId="{00127AD1-9ABB-41F6-B1DC-C488DCB9BE5A}" destId="{959201D8-1F89-4984-A427-BD046B25BC7D}" srcOrd="4" destOrd="0" presId="urn:microsoft.com/office/officeart/2005/8/layout/cycle2"/>
    <dgm:cxn modelId="{50017247-40DB-408C-93DF-CE2CF99C4D77}" type="presParOf" srcId="{00127AD1-9ABB-41F6-B1DC-C488DCB9BE5A}" destId="{87610867-6E61-43A8-BFEF-DF44D101E2AD}" srcOrd="5" destOrd="0" presId="urn:microsoft.com/office/officeart/2005/8/layout/cycle2"/>
    <dgm:cxn modelId="{165D85CB-D24C-4E6C-B604-DC3604BB91AE}" type="presParOf" srcId="{87610867-6E61-43A8-BFEF-DF44D101E2AD}" destId="{C2B54976-2F6B-4461-B1E9-65B881952D42}" srcOrd="0" destOrd="0" presId="urn:microsoft.com/office/officeart/2005/8/layout/cycle2"/>
    <dgm:cxn modelId="{BCCD6030-CF32-448C-8CE2-B37781B75D1C}" type="presParOf" srcId="{00127AD1-9ABB-41F6-B1DC-C488DCB9BE5A}" destId="{A7365B42-D8A2-4E6B-A3A9-97B53532590D}" srcOrd="6" destOrd="0" presId="urn:microsoft.com/office/officeart/2005/8/layout/cycle2"/>
    <dgm:cxn modelId="{9A189207-C199-40F3-84AC-F5EDC8D9C8A8}" type="presParOf" srcId="{00127AD1-9ABB-41F6-B1DC-C488DCB9BE5A}" destId="{30380FDD-ACBA-46C5-8835-A8A180A71DBD}" srcOrd="7" destOrd="0" presId="urn:microsoft.com/office/officeart/2005/8/layout/cycle2"/>
    <dgm:cxn modelId="{2C6395B1-B092-4952-9C01-976D4A596EB3}" type="presParOf" srcId="{30380FDD-ACBA-46C5-8835-A8A180A71DBD}" destId="{06F2126E-57D2-4AC0-84A6-A0E824D1C3FF}" srcOrd="0" destOrd="0" presId="urn:microsoft.com/office/officeart/2005/8/layout/cycle2"/>
    <dgm:cxn modelId="{45F3467A-0BD3-4B93-9F6D-D9E6EC42F971}" type="presParOf" srcId="{00127AD1-9ABB-41F6-B1DC-C488DCB9BE5A}" destId="{53C0E8D2-3607-429D-A06F-DBE921417BF5}" srcOrd="8" destOrd="0" presId="urn:microsoft.com/office/officeart/2005/8/layout/cycle2"/>
    <dgm:cxn modelId="{A606DD04-86AC-4B33-8AB9-974E5E52A988}" type="presParOf" srcId="{00127AD1-9ABB-41F6-B1DC-C488DCB9BE5A}" destId="{696188A5-980C-4B5C-ADB2-BE8D2FCE4DCC}" srcOrd="9" destOrd="0" presId="urn:microsoft.com/office/officeart/2005/8/layout/cycle2"/>
    <dgm:cxn modelId="{A822341B-1048-4901-9138-19940C8C54BF}" type="presParOf" srcId="{696188A5-980C-4B5C-ADB2-BE8D2FCE4DCC}" destId="{556CB363-3D96-41F8-A252-8C84A43B51B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981432-6ABF-4DD2-80F4-9B87AA258C3E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AD1685-54B4-4140-A7D0-B2E365D9C79F}">
      <dgm:prSet phldrT="[Text]" custT="1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r>
            <a:rPr lang="cs-CZ" sz="2800" b="1" dirty="0" smtClean="0">
              <a:solidFill>
                <a:schemeClr val="tx1"/>
              </a:solidFill>
            </a:rPr>
            <a:t>9,05</a:t>
          </a:r>
          <a:endParaRPr lang="cs-CZ" sz="4400" b="1" dirty="0">
            <a:solidFill>
              <a:schemeClr val="tx1"/>
            </a:solidFill>
          </a:endParaRPr>
        </a:p>
      </dgm:t>
    </dgm:pt>
    <dgm:pt modelId="{3C35AF7C-0162-4F25-85C0-C1977EBE0767}" type="parTrans" cxnId="{B028B69F-DA17-462D-9724-30EB2A14CB9C}">
      <dgm:prSet/>
      <dgm:spPr/>
      <dgm:t>
        <a:bodyPr/>
        <a:lstStyle/>
        <a:p>
          <a:endParaRPr lang="cs-CZ"/>
        </a:p>
      </dgm:t>
    </dgm:pt>
    <dgm:pt modelId="{C5EB6E3D-A5FD-4833-9FB7-5F20024ED8E2}" type="sibTrans" cxnId="{B028B69F-DA17-462D-9724-30EB2A14CB9C}">
      <dgm:prSet/>
      <dgm:spPr/>
      <dgm:t>
        <a:bodyPr/>
        <a:lstStyle/>
        <a:p>
          <a:endParaRPr lang="cs-CZ"/>
        </a:p>
      </dgm:t>
    </dgm:pt>
    <dgm:pt modelId="{98D767B1-31C0-4AE2-9876-9EBD4E143A32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D049DDF1-EB4F-4323-AF90-903B928E7E86}" type="parTrans" cxnId="{D84EDC3D-87C9-4117-97A6-8B0B66DC65AD}">
      <dgm:prSet/>
      <dgm:spPr/>
      <dgm:t>
        <a:bodyPr/>
        <a:lstStyle/>
        <a:p>
          <a:endParaRPr lang="cs-CZ"/>
        </a:p>
      </dgm:t>
    </dgm:pt>
    <dgm:pt modelId="{730BA7B5-E811-400C-BF0A-CF06DF529AF0}" type="sibTrans" cxnId="{D84EDC3D-87C9-4117-97A6-8B0B66DC65AD}">
      <dgm:prSet/>
      <dgm:spPr/>
      <dgm:t>
        <a:bodyPr/>
        <a:lstStyle/>
        <a:p>
          <a:endParaRPr lang="cs-CZ"/>
        </a:p>
      </dgm:t>
    </dgm:pt>
    <dgm:pt modelId="{29EE49BE-2090-4509-A8ED-017B4377945B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D5258524-4F14-4255-8DB9-7ED52BAD0FA3}" type="parTrans" cxnId="{CC2CF8DD-9AA5-4639-8DCC-8DB8C4D37C03}">
      <dgm:prSet/>
      <dgm:spPr/>
      <dgm:t>
        <a:bodyPr/>
        <a:lstStyle/>
        <a:p>
          <a:endParaRPr lang="cs-CZ"/>
        </a:p>
      </dgm:t>
    </dgm:pt>
    <dgm:pt modelId="{96D81FE9-7424-44B3-AC67-61AD281399B7}" type="sibTrans" cxnId="{CC2CF8DD-9AA5-4639-8DCC-8DB8C4D37C03}">
      <dgm:prSet/>
      <dgm:spPr/>
      <dgm:t>
        <a:bodyPr/>
        <a:lstStyle/>
        <a:p>
          <a:endParaRPr lang="cs-CZ"/>
        </a:p>
      </dgm:t>
    </dgm:pt>
    <dgm:pt modelId="{8E72B85F-5C84-4D4B-BD6B-AFDFE08757F8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0565833E-A654-4CC0-9371-40E4DB16CA6D}" type="parTrans" cxnId="{D240A778-03D3-4C65-AED0-81AFFD36260C}">
      <dgm:prSet/>
      <dgm:spPr/>
      <dgm:t>
        <a:bodyPr/>
        <a:lstStyle/>
        <a:p>
          <a:endParaRPr lang="cs-CZ"/>
        </a:p>
      </dgm:t>
    </dgm:pt>
    <dgm:pt modelId="{AE3D18B9-4D2D-4601-B354-CABC093D0ED0}" type="sibTrans" cxnId="{D240A778-03D3-4C65-AED0-81AFFD36260C}">
      <dgm:prSet/>
      <dgm:spPr/>
      <dgm:t>
        <a:bodyPr/>
        <a:lstStyle/>
        <a:p>
          <a:endParaRPr lang="cs-CZ"/>
        </a:p>
      </dgm:t>
    </dgm:pt>
    <dgm:pt modelId="{4B870BD8-6124-4573-A597-30B041E75D9D}">
      <dgm:prSet phldrT="[Text]"/>
      <dgm:spPr>
        <a:solidFill>
          <a:srgbClr val="00B0F0"/>
        </a:solidFill>
        <a:ln>
          <a:solidFill>
            <a:srgbClr val="00B0F0"/>
          </a:solidFill>
        </a:ln>
      </dgm:spPr>
      <dgm:t>
        <a:bodyPr/>
        <a:lstStyle/>
        <a:p>
          <a:endParaRPr lang="cs-CZ" dirty="0"/>
        </a:p>
      </dgm:t>
    </dgm:pt>
    <dgm:pt modelId="{B5385565-D630-46D4-9F4F-96FB7280C51B}" type="parTrans" cxnId="{B594FA7C-94CD-4E86-AD13-F9F3D8D41112}">
      <dgm:prSet/>
      <dgm:spPr/>
      <dgm:t>
        <a:bodyPr/>
        <a:lstStyle/>
        <a:p>
          <a:endParaRPr lang="cs-CZ"/>
        </a:p>
      </dgm:t>
    </dgm:pt>
    <dgm:pt modelId="{53AFB3FA-B31E-4206-AC29-88E31F931A6C}" type="sibTrans" cxnId="{B594FA7C-94CD-4E86-AD13-F9F3D8D41112}">
      <dgm:prSet/>
      <dgm:spPr/>
      <dgm:t>
        <a:bodyPr/>
        <a:lstStyle/>
        <a:p>
          <a:endParaRPr lang="cs-CZ"/>
        </a:p>
      </dgm:t>
    </dgm:pt>
    <dgm:pt modelId="{00127AD1-9ABB-41F6-B1DC-C488DCB9BE5A}" type="pres">
      <dgm:prSet presAssocID="{97981432-6ABF-4DD2-80F4-9B87AA258C3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99BAC45-C647-4D11-BF72-5BBA3FF60F31}" type="pres">
      <dgm:prSet presAssocID="{FDAD1685-54B4-4140-A7D0-B2E365D9C79F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379054-1A9B-4038-A209-40A8D6BDD1A8}" type="pres">
      <dgm:prSet presAssocID="{C5EB6E3D-A5FD-4833-9FB7-5F20024ED8E2}" presName="sibTrans" presStyleLbl="sibTrans2D1" presStyleIdx="0" presStyleCnt="5"/>
      <dgm:spPr/>
      <dgm:t>
        <a:bodyPr/>
        <a:lstStyle/>
        <a:p>
          <a:endParaRPr lang="cs-CZ"/>
        </a:p>
      </dgm:t>
    </dgm:pt>
    <dgm:pt modelId="{8EB22E3C-CB06-4974-840D-9F04FD2F112C}" type="pres">
      <dgm:prSet presAssocID="{C5EB6E3D-A5FD-4833-9FB7-5F20024ED8E2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7FEC4AFA-3EB7-43B1-952F-AFF992C819B7}" type="pres">
      <dgm:prSet presAssocID="{98D767B1-31C0-4AE2-9876-9EBD4E143A32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9EA12D-DC13-4308-8CE0-8649B0A00BF3}" type="pres">
      <dgm:prSet presAssocID="{730BA7B5-E811-400C-BF0A-CF06DF529AF0}" presName="sibTrans" presStyleLbl="sibTrans2D1" presStyleIdx="1" presStyleCnt="5"/>
      <dgm:spPr/>
      <dgm:t>
        <a:bodyPr/>
        <a:lstStyle/>
        <a:p>
          <a:endParaRPr lang="cs-CZ"/>
        </a:p>
      </dgm:t>
    </dgm:pt>
    <dgm:pt modelId="{3A3618D4-243F-4E09-A7CC-A5E103B4E7CA}" type="pres">
      <dgm:prSet presAssocID="{730BA7B5-E811-400C-BF0A-CF06DF529AF0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959201D8-1F89-4984-A427-BD046B25BC7D}" type="pres">
      <dgm:prSet presAssocID="{29EE49BE-2090-4509-A8ED-017B4377945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610867-6E61-43A8-BFEF-DF44D101E2AD}" type="pres">
      <dgm:prSet presAssocID="{96D81FE9-7424-44B3-AC67-61AD281399B7}" presName="sibTrans" presStyleLbl="sibTrans2D1" presStyleIdx="2" presStyleCnt="5"/>
      <dgm:spPr/>
      <dgm:t>
        <a:bodyPr/>
        <a:lstStyle/>
        <a:p>
          <a:endParaRPr lang="cs-CZ"/>
        </a:p>
      </dgm:t>
    </dgm:pt>
    <dgm:pt modelId="{C2B54976-2F6B-4461-B1E9-65B881952D42}" type="pres">
      <dgm:prSet presAssocID="{96D81FE9-7424-44B3-AC67-61AD281399B7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A7365B42-D8A2-4E6B-A3A9-97B53532590D}" type="pres">
      <dgm:prSet presAssocID="{8E72B85F-5C84-4D4B-BD6B-AFDFE08757F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380FDD-ACBA-46C5-8835-A8A180A71DBD}" type="pres">
      <dgm:prSet presAssocID="{AE3D18B9-4D2D-4601-B354-CABC093D0ED0}" presName="sibTrans" presStyleLbl="sibTrans2D1" presStyleIdx="3" presStyleCnt="5"/>
      <dgm:spPr/>
      <dgm:t>
        <a:bodyPr/>
        <a:lstStyle/>
        <a:p>
          <a:endParaRPr lang="cs-CZ"/>
        </a:p>
      </dgm:t>
    </dgm:pt>
    <dgm:pt modelId="{06F2126E-57D2-4AC0-84A6-A0E824D1C3FF}" type="pres">
      <dgm:prSet presAssocID="{AE3D18B9-4D2D-4601-B354-CABC093D0ED0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53C0E8D2-3607-429D-A06F-DBE921417BF5}" type="pres">
      <dgm:prSet presAssocID="{4B870BD8-6124-4573-A597-30B041E75D9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188A5-980C-4B5C-ADB2-BE8D2FCE4DCC}" type="pres">
      <dgm:prSet presAssocID="{53AFB3FA-B31E-4206-AC29-88E31F931A6C}" presName="sibTrans" presStyleLbl="sibTrans2D1" presStyleIdx="4" presStyleCnt="5"/>
      <dgm:spPr/>
      <dgm:t>
        <a:bodyPr/>
        <a:lstStyle/>
        <a:p>
          <a:endParaRPr lang="cs-CZ"/>
        </a:p>
      </dgm:t>
    </dgm:pt>
    <dgm:pt modelId="{556CB363-3D96-41F8-A252-8C84A43B51B2}" type="pres">
      <dgm:prSet presAssocID="{53AFB3FA-B31E-4206-AC29-88E31F931A6C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6DB9D1A1-1ECC-4CE8-9817-C6A89C43D5B5}" type="presOf" srcId="{C5EB6E3D-A5FD-4833-9FB7-5F20024ED8E2}" destId="{C7379054-1A9B-4038-A209-40A8D6BDD1A8}" srcOrd="0" destOrd="0" presId="urn:microsoft.com/office/officeart/2005/8/layout/cycle2"/>
    <dgm:cxn modelId="{A434DABA-B5DC-4547-BC8A-6710330FD422}" type="presOf" srcId="{96D81FE9-7424-44B3-AC67-61AD281399B7}" destId="{C2B54976-2F6B-4461-B1E9-65B881952D42}" srcOrd="1" destOrd="0" presId="urn:microsoft.com/office/officeart/2005/8/layout/cycle2"/>
    <dgm:cxn modelId="{D240A778-03D3-4C65-AED0-81AFFD36260C}" srcId="{97981432-6ABF-4DD2-80F4-9B87AA258C3E}" destId="{8E72B85F-5C84-4D4B-BD6B-AFDFE08757F8}" srcOrd="3" destOrd="0" parTransId="{0565833E-A654-4CC0-9371-40E4DB16CA6D}" sibTransId="{AE3D18B9-4D2D-4601-B354-CABC093D0ED0}"/>
    <dgm:cxn modelId="{8A541AB6-ACE5-42B6-AD2C-8C2FA0ACFBCB}" type="presOf" srcId="{730BA7B5-E811-400C-BF0A-CF06DF529AF0}" destId="{B79EA12D-DC13-4308-8CE0-8649B0A00BF3}" srcOrd="0" destOrd="0" presId="urn:microsoft.com/office/officeart/2005/8/layout/cycle2"/>
    <dgm:cxn modelId="{D67A4466-02DD-40AF-A632-7F86D30E687D}" type="presOf" srcId="{C5EB6E3D-A5FD-4833-9FB7-5F20024ED8E2}" destId="{8EB22E3C-CB06-4974-840D-9F04FD2F112C}" srcOrd="1" destOrd="0" presId="urn:microsoft.com/office/officeart/2005/8/layout/cycle2"/>
    <dgm:cxn modelId="{CC2CF8DD-9AA5-4639-8DCC-8DB8C4D37C03}" srcId="{97981432-6ABF-4DD2-80F4-9B87AA258C3E}" destId="{29EE49BE-2090-4509-A8ED-017B4377945B}" srcOrd="2" destOrd="0" parTransId="{D5258524-4F14-4255-8DB9-7ED52BAD0FA3}" sibTransId="{96D81FE9-7424-44B3-AC67-61AD281399B7}"/>
    <dgm:cxn modelId="{C9B0B3EC-9685-4F27-9649-8D04B313AAA6}" type="presOf" srcId="{4B870BD8-6124-4573-A597-30B041E75D9D}" destId="{53C0E8D2-3607-429D-A06F-DBE921417BF5}" srcOrd="0" destOrd="0" presId="urn:microsoft.com/office/officeart/2005/8/layout/cycle2"/>
    <dgm:cxn modelId="{B028B69F-DA17-462D-9724-30EB2A14CB9C}" srcId="{97981432-6ABF-4DD2-80F4-9B87AA258C3E}" destId="{FDAD1685-54B4-4140-A7D0-B2E365D9C79F}" srcOrd="0" destOrd="0" parTransId="{3C35AF7C-0162-4F25-85C0-C1977EBE0767}" sibTransId="{C5EB6E3D-A5FD-4833-9FB7-5F20024ED8E2}"/>
    <dgm:cxn modelId="{B594FA7C-94CD-4E86-AD13-F9F3D8D41112}" srcId="{97981432-6ABF-4DD2-80F4-9B87AA258C3E}" destId="{4B870BD8-6124-4573-A597-30B041E75D9D}" srcOrd="4" destOrd="0" parTransId="{B5385565-D630-46D4-9F4F-96FB7280C51B}" sibTransId="{53AFB3FA-B31E-4206-AC29-88E31F931A6C}"/>
    <dgm:cxn modelId="{6DA108A3-91BD-4615-8B0C-20A41E5505AC}" type="presOf" srcId="{AE3D18B9-4D2D-4601-B354-CABC093D0ED0}" destId="{30380FDD-ACBA-46C5-8835-A8A180A71DBD}" srcOrd="0" destOrd="0" presId="urn:microsoft.com/office/officeart/2005/8/layout/cycle2"/>
    <dgm:cxn modelId="{1F541F2C-DD05-4A92-958F-6119BD77A8E2}" type="presOf" srcId="{96D81FE9-7424-44B3-AC67-61AD281399B7}" destId="{87610867-6E61-43A8-BFEF-DF44D101E2AD}" srcOrd="0" destOrd="0" presId="urn:microsoft.com/office/officeart/2005/8/layout/cycle2"/>
    <dgm:cxn modelId="{49C61207-DD6E-4055-84A4-4BFE0B04868E}" type="presOf" srcId="{53AFB3FA-B31E-4206-AC29-88E31F931A6C}" destId="{556CB363-3D96-41F8-A252-8C84A43B51B2}" srcOrd="1" destOrd="0" presId="urn:microsoft.com/office/officeart/2005/8/layout/cycle2"/>
    <dgm:cxn modelId="{8D86EF61-848C-47E2-AB02-E655C61D6747}" type="presOf" srcId="{98D767B1-31C0-4AE2-9876-9EBD4E143A32}" destId="{7FEC4AFA-3EB7-43B1-952F-AFF992C819B7}" srcOrd="0" destOrd="0" presId="urn:microsoft.com/office/officeart/2005/8/layout/cycle2"/>
    <dgm:cxn modelId="{BFED3F4A-BDB9-435D-8AFF-8D5E9487F822}" type="presOf" srcId="{97981432-6ABF-4DD2-80F4-9B87AA258C3E}" destId="{00127AD1-9ABB-41F6-B1DC-C488DCB9BE5A}" srcOrd="0" destOrd="0" presId="urn:microsoft.com/office/officeart/2005/8/layout/cycle2"/>
    <dgm:cxn modelId="{8C0B397F-EC80-45E7-A9EC-126FE2D920DA}" type="presOf" srcId="{FDAD1685-54B4-4140-A7D0-B2E365D9C79F}" destId="{499BAC45-C647-4D11-BF72-5BBA3FF60F31}" srcOrd="0" destOrd="0" presId="urn:microsoft.com/office/officeart/2005/8/layout/cycle2"/>
    <dgm:cxn modelId="{718A4609-52BE-44DD-AF6C-524776B32009}" type="presOf" srcId="{730BA7B5-E811-400C-BF0A-CF06DF529AF0}" destId="{3A3618D4-243F-4E09-A7CC-A5E103B4E7CA}" srcOrd="1" destOrd="0" presId="urn:microsoft.com/office/officeart/2005/8/layout/cycle2"/>
    <dgm:cxn modelId="{0F3ECF57-5974-4E50-999A-5BC04C1733D0}" type="presOf" srcId="{AE3D18B9-4D2D-4601-B354-CABC093D0ED0}" destId="{06F2126E-57D2-4AC0-84A6-A0E824D1C3FF}" srcOrd="1" destOrd="0" presId="urn:microsoft.com/office/officeart/2005/8/layout/cycle2"/>
    <dgm:cxn modelId="{8E61133A-E8FC-4F81-A6F4-116D17D637E6}" type="presOf" srcId="{8E72B85F-5C84-4D4B-BD6B-AFDFE08757F8}" destId="{A7365B42-D8A2-4E6B-A3A9-97B53532590D}" srcOrd="0" destOrd="0" presId="urn:microsoft.com/office/officeart/2005/8/layout/cycle2"/>
    <dgm:cxn modelId="{61E14324-A5E6-464D-848E-599B13CA22F0}" type="presOf" srcId="{29EE49BE-2090-4509-A8ED-017B4377945B}" destId="{959201D8-1F89-4984-A427-BD046B25BC7D}" srcOrd="0" destOrd="0" presId="urn:microsoft.com/office/officeart/2005/8/layout/cycle2"/>
    <dgm:cxn modelId="{3C95E3D9-6031-4F6A-B3C0-A9A070434E70}" type="presOf" srcId="{53AFB3FA-B31E-4206-AC29-88E31F931A6C}" destId="{696188A5-980C-4B5C-ADB2-BE8D2FCE4DCC}" srcOrd="0" destOrd="0" presId="urn:microsoft.com/office/officeart/2005/8/layout/cycle2"/>
    <dgm:cxn modelId="{D84EDC3D-87C9-4117-97A6-8B0B66DC65AD}" srcId="{97981432-6ABF-4DD2-80F4-9B87AA258C3E}" destId="{98D767B1-31C0-4AE2-9876-9EBD4E143A32}" srcOrd="1" destOrd="0" parTransId="{D049DDF1-EB4F-4323-AF90-903B928E7E86}" sibTransId="{730BA7B5-E811-400C-BF0A-CF06DF529AF0}"/>
    <dgm:cxn modelId="{F84DB151-722D-43C0-B9F8-370B45F271EB}" type="presParOf" srcId="{00127AD1-9ABB-41F6-B1DC-C488DCB9BE5A}" destId="{499BAC45-C647-4D11-BF72-5BBA3FF60F31}" srcOrd="0" destOrd="0" presId="urn:microsoft.com/office/officeart/2005/8/layout/cycle2"/>
    <dgm:cxn modelId="{FA733F88-458B-4A0E-B99E-A50881827771}" type="presParOf" srcId="{00127AD1-9ABB-41F6-B1DC-C488DCB9BE5A}" destId="{C7379054-1A9B-4038-A209-40A8D6BDD1A8}" srcOrd="1" destOrd="0" presId="urn:microsoft.com/office/officeart/2005/8/layout/cycle2"/>
    <dgm:cxn modelId="{AD53CDCF-CEFB-499E-BBAB-11E7950E4E0B}" type="presParOf" srcId="{C7379054-1A9B-4038-A209-40A8D6BDD1A8}" destId="{8EB22E3C-CB06-4974-840D-9F04FD2F112C}" srcOrd="0" destOrd="0" presId="urn:microsoft.com/office/officeart/2005/8/layout/cycle2"/>
    <dgm:cxn modelId="{4CEB4F03-9A9A-4BE8-AFD1-CD2DD0EF3A0D}" type="presParOf" srcId="{00127AD1-9ABB-41F6-B1DC-C488DCB9BE5A}" destId="{7FEC4AFA-3EB7-43B1-952F-AFF992C819B7}" srcOrd="2" destOrd="0" presId="urn:microsoft.com/office/officeart/2005/8/layout/cycle2"/>
    <dgm:cxn modelId="{6139021F-C3E5-4EFF-A19D-819430D5523A}" type="presParOf" srcId="{00127AD1-9ABB-41F6-B1DC-C488DCB9BE5A}" destId="{B79EA12D-DC13-4308-8CE0-8649B0A00BF3}" srcOrd="3" destOrd="0" presId="urn:microsoft.com/office/officeart/2005/8/layout/cycle2"/>
    <dgm:cxn modelId="{C4F772BA-0114-4DA4-ADB9-88EDF9A77C7A}" type="presParOf" srcId="{B79EA12D-DC13-4308-8CE0-8649B0A00BF3}" destId="{3A3618D4-243F-4E09-A7CC-A5E103B4E7CA}" srcOrd="0" destOrd="0" presId="urn:microsoft.com/office/officeart/2005/8/layout/cycle2"/>
    <dgm:cxn modelId="{3ED0FEF0-6CD7-4F7F-950D-502557621990}" type="presParOf" srcId="{00127AD1-9ABB-41F6-B1DC-C488DCB9BE5A}" destId="{959201D8-1F89-4984-A427-BD046B25BC7D}" srcOrd="4" destOrd="0" presId="urn:microsoft.com/office/officeart/2005/8/layout/cycle2"/>
    <dgm:cxn modelId="{6068EB3E-4279-4735-B37B-883A867694A0}" type="presParOf" srcId="{00127AD1-9ABB-41F6-B1DC-C488DCB9BE5A}" destId="{87610867-6E61-43A8-BFEF-DF44D101E2AD}" srcOrd="5" destOrd="0" presId="urn:microsoft.com/office/officeart/2005/8/layout/cycle2"/>
    <dgm:cxn modelId="{267D8878-2D22-4035-AEAF-A0419FA59955}" type="presParOf" srcId="{87610867-6E61-43A8-BFEF-DF44D101E2AD}" destId="{C2B54976-2F6B-4461-B1E9-65B881952D42}" srcOrd="0" destOrd="0" presId="urn:microsoft.com/office/officeart/2005/8/layout/cycle2"/>
    <dgm:cxn modelId="{8F8DAC53-6B6A-4497-8DED-0CF87A834E30}" type="presParOf" srcId="{00127AD1-9ABB-41F6-B1DC-C488DCB9BE5A}" destId="{A7365B42-D8A2-4E6B-A3A9-97B53532590D}" srcOrd="6" destOrd="0" presId="urn:microsoft.com/office/officeart/2005/8/layout/cycle2"/>
    <dgm:cxn modelId="{58756FBB-4775-4FBB-BB72-4341C1A3EA4D}" type="presParOf" srcId="{00127AD1-9ABB-41F6-B1DC-C488DCB9BE5A}" destId="{30380FDD-ACBA-46C5-8835-A8A180A71DBD}" srcOrd="7" destOrd="0" presId="urn:microsoft.com/office/officeart/2005/8/layout/cycle2"/>
    <dgm:cxn modelId="{89A08F36-8B2D-4DB3-ABED-F99A820B2082}" type="presParOf" srcId="{30380FDD-ACBA-46C5-8835-A8A180A71DBD}" destId="{06F2126E-57D2-4AC0-84A6-A0E824D1C3FF}" srcOrd="0" destOrd="0" presId="urn:microsoft.com/office/officeart/2005/8/layout/cycle2"/>
    <dgm:cxn modelId="{6464135C-47F0-4E08-80F2-8836B25A2380}" type="presParOf" srcId="{00127AD1-9ABB-41F6-B1DC-C488DCB9BE5A}" destId="{53C0E8D2-3607-429D-A06F-DBE921417BF5}" srcOrd="8" destOrd="0" presId="urn:microsoft.com/office/officeart/2005/8/layout/cycle2"/>
    <dgm:cxn modelId="{7D7668AC-D128-4130-8648-7A5CAF40A9F0}" type="presParOf" srcId="{00127AD1-9ABB-41F6-B1DC-C488DCB9BE5A}" destId="{696188A5-980C-4B5C-ADB2-BE8D2FCE4DCC}" srcOrd="9" destOrd="0" presId="urn:microsoft.com/office/officeart/2005/8/layout/cycle2"/>
    <dgm:cxn modelId="{F25F3480-116E-4893-B02E-F9551C52CCEC}" type="presParOf" srcId="{696188A5-980C-4B5C-ADB2-BE8D2FCE4DCC}" destId="{556CB363-3D96-41F8-A252-8C84A43B51B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9BAC45-C647-4D11-BF72-5BBA3FF60F31}">
      <dsp:nvSpPr>
        <dsp:cNvPr id="0" name=""/>
        <dsp:cNvSpPr/>
      </dsp:nvSpPr>
      <dsp:spPr>
        <a:xfrm>
          <a:off x="1422087" y="22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5,50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1575015" y="152950"/>
        <a:ext cx="738400" cy="738400"/>
      </dsp:txXfrm>
    </dsp:sp>
    <dsp:sp modelId="{C7379054-1A9B-4038-A209-40A8D6BDD1A8}">
      <dsp:nvSpPr>
        <dsp:cNvPr id="0" name=""/>
        <dsp:cNvSpPr/>
      </dsp:nvSpPr>
      <dsp:spPr>
        <a:xfrm rot="2160000">
          <a:off x="2433269" y="801986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441213" y="848024"/>
        <a:ext cx="194111" cy="211462"/>
      </dsp:txXfrm>
    </dsp:sp>
    <dsp:sp modelId="{7FEC4AFA-3EB7-43B1-952F-AFF992C819B7}">
      <dsp:nvSpPr>
        <dsp:cNvPr id="0" name=""/>
        <dsp:cNvSpPr/>
      </dsp:nvSpPr>
      <dsp:spPr>
        <a:xfrm>
          <a:off x="2690194" y="92135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2843122" y="1074283"/>
        <a:ext cx="738400" cy="738400"/>
      </dsp:txXfrm>
    </dsp:sp>
    <dsp:sp modelId="{B79EA12D-DC13-4308-8CE0-8649B0A00BF3}">
      <dsp:nvSpPr>
        <dsp:cNvPr id="0" name=""/>
        <dsp:cNvSpPr/>
      </dsp:nvSpPr>
      <dsp:spPr>
        <a:xfrm rot="6480000">
          <a:off x="2833910" y="2005176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2888359" y="2036104"/>
        <a:ext cx="194111" cy="211462"/>
      </dsp:txXfrm>
    </dsp:sp>
    <dsp:sp modelId="{959201D8-1F89-4984-A427-BD046B25BC7D}">
      <dsp:nvSpPr>
        <dsp:cNvPr id="0" name=""/>
        <dsp:cNvSpPr/>
      </dsp:nvSpPr>
      <dsp:spPr>
        <a:xfrm>
          <a:off x="2205820" y="241210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2358748" y="2565033"/>
        <a:ext cx="738400" cy="738400"/>
      </dsp:txXfrm>
    </dsp:sp>
    <dsp:sp modelId="{87610867-6E61-43A8-BFEF-DF44D101E2AD}">
      <dsp:nvSpPr>
        <dsp:cNvPr id="0" name=""/>
        <dsp:cNvSpPr/>
      </dsp:nvSpPr>
      <dsp:spPr>
        <a:xfrm rot="10800000">
          <a:off x="1813413" y="2758015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1896603" y="2828502"/>
        <a:ext cx="194111" cy="211462"/>
      </dsp:txXfrm>
    </dsp:sp>
    <dsp:sp modelId="{A7365B42-D8A2-4E6B-A3A9-97B53532590D}">
      <dsp:nvSpPr>
        <dsp:cNvPr id="0" name=""/>
        <dsp:cNvSpPr/>
      </dsp:nvSpPr>
      <dsp:spPr>
        <a:xfrm>
          <a:off x="638354" y="241210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791282" y="2565033"/>
        <a:ext cx="738400" cy="738400"/>
      </dsp:txXfrm>
    </dsp:sp>
    <dsp:sp modelId="{30380FDD-ACBA-46C5-8835-A8A180A71DBD}">
      <dsp:nvSpPr>
        <dsp:cNvPr id="0" name=""/>
        <dsp:cNvSpPr/>
      </dsp:nvSpPr>
      <dsp:spPr>
        <a:xfrm rot="15120000">
          <a:off x="782070" y="2020104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836519" y="2130150"/>
        <a:ext cx="194111" cy="211462"/>
      </dsp:txXfrm>
    </dsp:sp>
    <dsp:sp modelId="{53C0E8D2-3607-429D-A06F-DBE921417BF5}">
      <dsp:nvSpPr>
        <dsp:cNvPr id="0" name=""/>
        <dsp:cNvSpPr/>
      </dsp:nvSpPr>
      <dsp:spPr>
        <a:xfrm>
          <a:off x="153980" y="92135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306908" y="1074283"/>
        <a:ext cx="738400" cy="738400"/>
      </dsp:txXfrm>
    </dsp:sp>
    <dsp:sp modelId="{696188A5-980C-4B5C-ADB2-BE8D2FCE4DCC}">
      <dsp:nvSpPr>
        <dsp:cNvPr id="0" name=""/>
        <dsp:cNvSpPr/>
      </dsp:nvSpPr>
      <dsp:spPr>
        <a:xfrm rot="19440000">
          <a:off x="1165162" y="811212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1173106" y="906148"/>
        <a:ext cx="194111" cy="2114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9BAC45-C647-4D11-BF72-5BBA3FF60F31}">
      <dsp:nvSpPr>
        <dsp:cNvPr id="0" name=""/>
        <dsp:cNvSpPr/>
      </dsp:nvSpPr>
      <dsp:spPr>
        <a:xfrm>
          <a:off x="1422087" y="22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9,05</a:t>
          </a:r>
          <a:endParaRPr lang="cs-CZ" sz="4400" b="1" kern="1200" dirty="0">
            <a:solidFill>
              <a:schemeClr val="tx1"/>
            </a:solidFill>
          </a:endParaRPr>
        </a:p>
      </dsp:txBody>
      <dsp:txXfrm>
        <a:off x="1575015" y="152950"/>
        <a:ext cx="738400" cy="738400"/>
      </dsp:txXfrm>
    </dsp:sp>
    <dsp:sp modelId="{C7379054-1A9B-4038-A209-40A8D6BDD1A8}">
      <dsp:nvSpPr>
        <dsp:cNvPr id="0" name=""/>
        <dsp:cNvSpPr/>
      </dsp:nvSpPr>
      <dsp:spPr>
        <a:xfrm rot="2160000">
          <a:off x="2433269" y="801986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441213" y="848024"/>
        <a:ext cx="194111" cy="211462"/>
      </dsp:txXfrm>
    </dsp:sp>
    <dsp:sp modelId="{7FEC4AFA-3EB7-43B1-952F-AFF992C819B7}">
      <dsp:nvSpPr>
        <dsp:cNvPr id="0" name=""/>
        <dsp:cNvSpPr/>
      </dsp:nvSpPr>
      <dsp:spPr>
        <a:xfrm>
          <a:off x="2690194" y="92135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2843122" y="1074283"/>
        <a:ext cx="738400" cy="738400"/>
      </dsp:txXfrm>
    </dsp:sp>
    <dsp:sp modelId="{B79EA12D-DC13-4308-8CE0-8649B0A00BF3}">
      <dsp:nvSpPr>
        <dsp:cNvPr id="0" name=""/>
        <dsp:cNvSpPr/>
      </dsp:nvSpPr>
      <dsp:spPr>
        <a:xfrm rot="6480000">
          <a:off x="2833910" y="2005176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2888359" y="2036104"/>
        <a:ext cx="194111" cy="211462"/>
      </dsp:txXfrm>
    </dsp:sp>
    <dsp:sp modelId="{959201D8-1F89-4984-A427-BD046B25BC7D}">
      <dsp:nvSpPr>
        <dsp:cNvPr id="0" name=""/>
        <dsp:cNvSpPr/>
      </dsp:nvSpPr>
      <dsp:spPr>
        <a:xfrm>
          <a:off x="2205820" y="241210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2358748" y="2565033"/>
        <a:ext cx="738400" cy="738400"/>
      </dsp:txXfrm>
    </dsp:sp>
    <dsp:sp modelId="{87610867-6E61-43A8-BFEF-DF44D101E2AD}">
      <dsp:nvSpPr>
        <dsp:cNvPr id="0" name=""/>
        <dsp:cNvSpPr/>
      </dsp:nvSpPr>
      <dsp:spPr>
        <a:xfrm rot="10800000">
          <a:off x="1813413" y="2758015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1896603" y="2828502"/>
        <a:ext cx="194111" cy="211462"/>
      </dsp:txXfrm>
    </dsp:sp>
    <dsp:sp modelId="{A7365B42-D8A2-4E6B-A3A9-97B53532590D}">
      <dsp:nvSpPr>
        <dsp:cNvPr id="0" name=""/>
        <dsp:cNvSpPr/>
      </dsp:nvSpPr>
      <dsp:spPr>
        <a:xfrm>
          <a:off x="638354" y="241210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791282" y="2565033"/>
        <a:ext cx="738400" cy="738400"/>
      </dsp:txXfrm>
    </dsp:sp>
    <dsp:sp modelId="{30380FDD-ACBA-46C5-8835-A8A180A71DBD}">
      <dsp:nvSpPr>
        <dsp:cNvPr id="0" name=""/>
        <dsp:cNvSpPr/>
      </dsp:nvSpPr>
      <dsp:spPr>
        <a:xfrm rot="15120000">
          <a:off x="782070" y="2020104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836519" y="2130150"/>
        <a:ext cx="194111" cy="211462"/>
      </dsp:txXfrm>
    </dsp:sp>
    <dsp:sp modelId="{53C0E8D2-3607-429D-A06F-DBE921417BF5}">
      <dsp:nvSpPr>
        <dsp:cNvPr id="0" name=""/>
        <dsp:cNvSpPr/>
      </dsp:nvSpPr>
      <dsp:spPr>
        <a:xfrm>
          <a:off x="153980" y="92135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306908" y="1074283"/>
        <a:ext cx="738400" cy="738400"/>
      </dsp:txXfrm>
    </dsp:sp>
    <dsp:sp modelId="{696188A5-980C-4B5C-ADB2-BE8D2FCE4DCC}">
      <dsp:nvSpPr>
        <dsp:cNvPr id="0" name=""/>
        <dsp:cNvSpPr/>
      </dsp:nvSpPr>
      <dsp:spPr>
        <a:xfrm rot="19440000">
          <a:off x="1165162" y="811212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1173106" y="906148"/>
        <a:ext cx="194111" cy="2114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9BAC45-C647-4D11-BF72-5BBA3FF60F31}">
      <dsp:nvSpPr>
        <dsp:cNvPr id="0" name=""/>
        <dsp:cNvSpPr/>
      </dsp:nvSpPr>
      <dsp:spPr>
        <a:xfrm>
          <a:off x="1422087" y="22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5,50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1575015" y="152950"/>
        <a:ext cx="738400" cy="738400"/>
      </dsp:txXfrm>
    </dsp:sp>
    <dsp:sp modelId="{C7379054-1A9B-4038-A209-40A8D6BDD1A8}">
      <dsp:nvSpPr>
        <dsp:cNvPr id="0" name=""/>
        <dsp:cNvSpPr/>
      </dsp:nvSpPr>
      <dsp:spPr>
        <a:xfrm rot="2160000">
          <a:off x="2433269" y="801986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441213" y="848024"/>
        <a:ext cx="194111" cy="211462"/>
      </dsp:txXfrm>
    </dsp:sp>
    <dsp:sp modelId="{7FEC4AFA-3EB7-43B1-952F-AFF992C819B7}">
      <dsp:nvSpPr>
        <dsp:cNvPr id="0" name=""/>
        <dsp:cNvSpPr/>
      </dsp:nvSpPr>
      <dsp:spPr>
        <a:xfrm>
          <a:off x="2690194" y="92135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2843122" y="1074283"/>
        <a:ext cx="738400" cy="738400"/>
      </dsp:txXfrm>
    </dsp:sp>
    <dsp:sp modelId="{B79EA12D-DC13-4308-8CE0-8649B0A00BF3}">
      <dsp:nvSpPr>
        <dsp:cNvPr id="0" name=""/>
        <dsp:cNvSpPr/>
      </dsp:nvSpPr>
      <dsp:spPr>
        <a:xfrm rot="6480000">
          <a:off x="2833910" y="2005176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2888359" y="2036104"/>
        <a:ext cx="194111" cy="211462"/>
      </dsp:txXfrm>
    </dsp:sp>
    <dsp:sp modelId="{959201D8-1F89-4984-A427-BD046B25BC7D}">
      <dsp:nvSpPr>
        <dsp:cNvPr id="0" name=""/>
        <dsp:cNvSpPr/>
      </dsp:nvSpPr>
      <dsp:spPr>
        <a:xfrm>
          <a:off x="2205820" y="241210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2358748" y="2565033"/>
        <a:ext cx="738400" cy="738400"/>
      </dsp:txXfrm>
    </dsp:sp>
    <dsp:sp modelId="{87610867-6E61-43A8-BFEF-DF44D101E2AD}">
      <dsp:nvSpPr>
        <dsp:cNvPr id="0" name=""/>
        <dsp:cNvSpPr/>
      </dsp:nvSpPr>
      <dsp:spPr>
        <a:xfrm rot="10800000">
          <a:off x="1813413" y="2758015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1896603" y="2828502"/>
        <a:ext cx="194111" cy="211462"/>
      </dsp:txXfrm>
    </dsp:sp>
    <dsp:sp modelId="{A7365B42-D8A2-4E6B-A3A9-97B53532590D}">
      <dsp:nvSpPr>
        <dsp:cNvPr id="0" name=""/>
        <dsp:cNvSpPr/>
      </dsp:nvSpPr>
      <dsp:spPr>
        <a:xfrm>
          <a:off x="638354" y="241210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791282" y="2565033"/>
        <a:ext cx="738400" cy="738400"/>
      </dsp:txXfrm>
    </dsp:sp>
    <dsp:sp modelId="{30380FDD-ACBA-46C5-8835-A8A180A71DBD}">
      <dsp:nvSpPr>
        <dsp:cNvPr id="0" name=""/>
        <dsp:cNvSpPr/>
      </dsp:nvSpPr>
      <dsp:spPr>
        <a:xfrm rot="15120000">
          <a:off x="782070" y="2020104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836519" y="2130150"/>
        <a:ext cx="194111" cy="211462"/>
      </dsp:txXfrm>
    </dsp:sp>
    <dsp:sp modelId="{53C0E8D2-3607-429D-A06F-DBE921417BF5}">
      <dsp:nvSpPr>
        <dsp:cNvPr id="0" name=""/>
        <dsp:cNvSpPr/>
      </dsp:nvSpPr>
      <dsp:spPr>
        <a:xfrm>
          <a:off x="153980" y="92135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306908" y="1074283"/>
        <a:ext cx="738400" cy="738400"/>
      </dsp:txXfrm>
    </dsp:sp>
    <dsp:sp modelId="{696188A5-980C-4B5C-ADB2-BE8D2FCE4DCC}">
      <dsp:nvSpPr>
        <dsp:cNvPr id="0" name=""/>
        <dsp:cNvSpPr/>
      </dsp:nvSpPr>
      <dsp:spPr>
        <a:xfrm rot="19440000">
          <a:off x="1165162" y="811212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1173106" y="906148"/>
        <a:ext cx="194111" cy="2114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9BAC45-C647-4D11-BF72-5BBA3FF60F31}">
      <dsp:nvSpPr>
        <dsp:cNvPr id="0" name=""/>
        <dsp:cNvSpPr/>
      </dsp:nvSpPr>
      <dsp:spPr>
        <a:xfrm>
          <a:off x="1422087" y="22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9,05</a:t>
          </a:r>
          <a:endParaRPr lang="cs-CZ" sz="4400" b="1" kern="1200" dirty="0">
            <a:solidFill>
              <a:schemeClr val="tx1"/>
            </a:solidFill>
          </a:endParaRPr>
        </a:p>
      </dsp:txBody>
      <dsp:txXfrm>
        <a:off x="1575015" y="152950"/>
        <a:ext cx="738400" cy="738400"/>
      </dsp:txXfrm>
    </dsp:sp>
    <dsp:sp modelId="{C7379054-1A9B-4038-A209-40A8D6BDD1A8}">
      <dsp:nvSpPr>
        <dsp:cNvPr id="0" name=""/>
        <dsp:cNvSpPr/>
      </dsp:nvSpPr>
      <dsp:spPr>
        <a:xfrm rot="2160000">
          <a:off x="2433269" y="801986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441213" y="848024"/>
        <a:ext cx="194111" cy="211462"/>
      </dsp:txXfrm>
    </dsp:sp>
    <dsp:sp modelId="{7FEC4AFA-3EB7-43B1-952F-AFF992C819B7}">
      <dsp:nvSpPr>
        <dsp:cNvPr id="0" name=""/>
        <dsp:cNvSpPr/>
      </dsp:nvSpPr>
      <dsp:spPr>
        <a:xfrm>
          <a:off x="2690194" y="92135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2843122" y="1074283"/>
        <a:ext cx="738400" cy="738400"/>
      </dsp:txXfrm>
    </dsp:sp>
    <dsp:sp modelId="{B79EA12D-DC13-4308-8CE0-8649B0A00BF3}">
      <dsp:nvSpPr>
        <dsp:cNvPr id="0" name=""/>
        <dsp:cNvSpPr/>
      </dsp:nvSpPr>
      <dsp:spPr>
        <a:xfrm rot="6480000">
          <a:off x="2833910" y="2005176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2888359" y="2036104"/>
        <a:ext cx="194111" cy="211462"/>
      </dsp:txXfrm>
    </dsp:sp>
    <dsp:sp modelId="{959201D8-1F89-4984-A427-BD046B25BC7D}">
      <dsp:nvSpPr>
        <dsp:cNvPr id="0" name=""/>
        <dsp:cNvSpPr/>
      </dsp:nvSpPr>
      <dsp:spPr>
        <a:xfrm>
          <a:off x="2205820" y="241210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2358748" y="2565033"/>
        <a:ext cx="738400" cy="738400"/>
      </dsp:txXfrm>
    </dsp:sp>
    <dsp:sp modelId="{87610867-6E61-43A8-BFEF-DF44D101E2AD}">
      <dsp:nvSpPr>
        <dsp:cNvPr id="0" name=""/>
        <dsp:cNvSpPr/>
      </dsp:nvSpPr>
      <dsp:spPr>
        <a:xfrm rot="10800000">
          <a:off x="1813413" y="2758015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1896603" y="2828502"/>
        <a:ext cx="194111" cy="211462"/>
      </dsp:txXfrm>
    </dsp:sp>
    <dsp:sp modelId="{A7365B42-D8A2-4E6B-A3A9-97B53532590D}">
      <dsp:nvSpPr>
        <dsp:cNvPr id="0" name=""/>
        <dsp:cNvSpPr/>
      </dsp:nvSpPr>
      <dsp:spPr>
        <a:xfrm>
          <a:off x="638354" y="241210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791282" y="2565033"/>
        <a:ext cx="738400" cy="738400"/>
      </dsp:txXfrm>
    </dsp:sp>
    <dsp:sp modelId="{30380FDD-ACBA-46C5-8835-A8A180A71DBD}">
      <dsp:nvSpPr>
        <dsp:cNvPr id="0" name=""/>
        <dsp:cNvSpPr/>
      </dsp:nvSpPr>
      <dsp:spPr>
        <a:xfrm rot="15120000">
          <a:off x="782070" y="2020104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10800000">
        <a:off x="836519" y="2130150"/>
        <a:ext cx="194111" cy="211462"/>
      </dsp:txXfrm>
    </dsp:sp>
    <dsp:sp modelId="{53C0E8D2-3607-429D-A06F-DBE921417BF5}">
      <dsp:nvSpPr>
        <dsp:cNvPr id="0" name=""/>
        <dsp:cNvSpPr/>
      </dsp:nvSpPr>
      <dsp:spPr>
        <a:xfrm>
          <a:off x="153980" y="921355"/>
          <a:ext cx="1044256" cy="1044256"/>
        </a:xfrm>
        <a:prstGeom prst="ellipse">
          <a:avLst/>
        </a:prstGeom>
        <a:solidFill>
          <a:srgbClr val="00B0F0"/>
        </a:solidFill>
        <a:ln w="25400" cap="flat" cmpd="sng" algn="ctr">
          <a:solidFill>
            <a:srgbClr val="00B0F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 dirty="0"/>
        </a:p>
      </dsp:txBody>
      <dsp:txXfrm>
        <a:off x="306908" y="1074283"/>
        <a:ext cx="738400" cy="738400"/>
      </dsp:txXfrm>
    </dsp:sp>
    <dsp:sp modelId="{696188A5-980C-4B5C-ADB2-BE8D2FCE4DCC}">
      <dsp:nvSpPr>
        <dsp:cNvPr id="0" name=""/>
        <dsp:cNvSpPr/>
      </dsp:nvSpPr>
      <dsp:spPr>
        <a:xfrm rot="19440000">
          <a:off x="1165162" y="811212"/>
          <a:ext cx="277301" cy="35243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1173106" y="906148"/>
        <a:ext cx="194111" cy="211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4E7446-0FE2-4BE7-B729-D244711F30E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1D7150-C325-427D-A73D-16A44CDDE8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909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1D7150-C325-427D-A73D-16A44CDDE8B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509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1D7150-C325-427D-A73D-16A44CDDE8B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509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C8650-80A5-4E2B-B03F-74993386A14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9864-BCDB-4474-A239-0DF149D90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704875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C8650-80A5-4E2B-B03F-74993386A14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9864-BCDB-4474-A239-0DF149D90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501201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C8650-80A5-4E2B-B03F-74993386A14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9864-BCDB-4474-A239-0DF149D90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909340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C8650-80A5-4E2B-B03F-74993386A14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9864-BCDB-4474-A239-0DF149D90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43505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C8650-80A5-4E2B-B03F-74993386A14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9864-BCDB-4474-A239-0DF149D90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066018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C8650-80A5-4E2B-B03F-74993386A14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9864-BCDB-4474-A239-0DF149D90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53012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C8650-80A5-4E2B-B03F-74993386A14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9864-BCDB-4474-A239-0DF149D90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785917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C8650-80A5-4E2B-B03F-74993386A14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9864-BCDB-4474-A239-0DF149D90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269309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C8650-80A5-4E2B-B03F-74993386A14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9864-BCDB-4474-A239-0DF149D90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474865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C8650-80A5-4E2B-B03F-74993386A14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9864-BCDB-4474-A239-0DF149D90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931051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C8650-80A5-4E2B-B03F-74993386A14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49864-BCDB-4474-A239-0DF149D90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138940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BC8650-80A5-4E2B-B03F-74993386A14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49864-BCDB-4474-A239-0DF149D90C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3811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image" Target="../media/image6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Relationship Id="rId1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abl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7644" y="2294292"/>
            <a:ext cx="6264696" cy="173851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47764" y="71011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5"/>
          <p:cNvSpPr txBox="1"/>
          <p:nvPr/>
        </p:nvSpPr>
        <p:spPr>
          <a:xfrm>
            <a:off x="1007604" y="4670556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Název DUM:  </a:t>
            </a:r>
            <a:r>
              <a:rPr lang="cs-CZ" dirty="0" smtClean="0"/>
              <a:t>VY_32_INOVACE_V_2_20_Desetinná čísla 5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V </a:t>
            </a:r>
            <a:r>
              <a:rPr lang="cs-CZ" b="1" dirty="0" smtClean="0"/>
              <a:t>         Sada číslo:     </a:t>
            </a:r>
            <a:r>
              <a:rPr lang="cs-CZ" dirty="0" smtClean="0"/>
              <a:t>2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20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64478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532" y="751344"/>
            <a:ext cx="8424936" cy="36933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Anotace: </a:t>
            </a:r>
            <a:r>
              <a:rPr lang="cs-CZ" dirty="0" smtClean="0"/>
              <a:t>procvičování </a:t>
            </a:r>
            <a:r>
              <a:rPr lang="cs-CZ" dirty="0" smtClean="0"/>
              <a:t>pamětného sčítání a odčítání desetinných čísel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</a:t>
            </a:r>
            <a:r>
              <a:rPr lang="cs-CZ" dirty="0" smtClean="0"/>
              <a:t>se učí početní </a:t>
            </a:r>
            <a:r>
              <a:rPr lang="cs-CZ" dirty="0"/>
              <a:t>algoritmy s desetinnými </a:t>
            </a:r>
            <a:r>
              <a:rPr lang="cs-CZ" dirty="0" smtClean="0"/>
              <a:t>čísly.</a:t>
            </a:r>
            <a:endParaRPr lang="cs-CZ" dirty="0"/>
          </a:p>
          <a:p>
            <a:pPr lvl="0"/>
            <a:endParaRPr lang="cs-CZ" dirty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10 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desetinná čísla, sčítání a odčítání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pracovní listy, pero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</a:t>
            </a:r>
            <a:r>
              <a:rPr lang="cs-CZ" b="1" dirty="0" smtClean="0"/>
              <a:t>DUM: </a:t>
            </a:r>
            <a:r>
              <a:rPr lang="cs-CZ" dirty="0" smtClean="0"/>
              <a:t>30 min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077769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532" y="548680"/>
            <a:ext cx="8424936" cy="59093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procvičují pamětné sčítání a odčítání desetinných čísel. Chodí k interaktivní tabuli a pracují s jednotlivými snímky.</a:t>
            </a:r>
            <a:endParaRPr lang="cs-CZ" dirty="0"/>
          </a:p>
          <a:p>
            <a:endParaRPr lang="cs-CZ" b="1" dirty="0"/>
          </a:p>
          <a:p>
            <a:r>
              <a:rPr lang="cs-CZ" b="1" dirty="0" smtClean="0"/>
              <a:t>Snímek č. 5 –</a:t>
            </a:r>
            <a:r>
              <a:rPr lang="cs-CZ" dirty="0" smtClean="0"/>
              <a:t> Žáci sčítají a odčítají desetinná čísla. Dotknou se tabule, vyplyne správný výsledek.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Snímek č. 6 –</a:t>
            </a:r>
            <a:r>
              <a:rPr lang="cs-CZ" dirty="0" smtClean="0"/>
              <a:t> Žáci sčítají a odčítají desetinná čísla. Dotknou se tabule, šipka spojí příklad se správným výsledkem.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8 – </a:t>
            </a:r>
            <a:r>
              <a:rPr lang="cs-CZ" dirty="0" smtClean="0"/>
              <a:t>Žáci počítají matematické řetězy. Dotknou se tabule, vyplynou správné výsledky.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dirty="0"/>
          </a:p>
          <a:p>
            <a:r>
              <a:rPr lang="cs-CZ" b="1" dirty="0"/>
              <a:t>Snímek č. 9</a:t>
            </a:r>
            <a:r>
              <a:rPr lang="cs-CZ" b="1" dirty="0" smtClean="0"/>
              <a:t> </a:t>
            </a:r>
            <a:r>
              <a:rPr lang="cs-CZ" dirty="0" smtClean="0"/>
              <a:t>lze použít jako pracovní list. Kontrola je provedena na interaktivní tabuli.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10 –</a:t>
            </a:r>
            <a:r>
              <a:rPr lang="cs-CZ" dirty="0" smtClean="0"/>
              <a:t> </a:t>
            </a:r>
            <a:r>
              <a:rPr lang="cs-CZ" dirty="0"/>
              <a:t>Žáci sčítají a odčítají desetinná čísla. Dotknou se tabule a v diagramech se objeví správné výsledky.</a:t>
            </a:r>
            <a:endParaRPr lang="cs-CZ" b="1" dirty="0"/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11 </a:t>
            </a:r>
            <a:r>
              <a:rPr lang="cs-CZ" dirty="0" smtClean="0"/>
              <a:t>lze použít jako pracovní list. Kontrola je provedena na interaktivní tabuli.</a:t>
            </a:r>
          </a:p>
          <a:p>
            <a:r>
              <a:rPr lang="cs-CZ" b="1" dirty="0" smtClean="0"/>
              <a:t>      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494996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46" y="2852936"/>
            <a:ext cx="3168352" cy="2589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láček 5"/>
          <p:cNvSpPr/>
          <p:nvPr/>
        </p:nvSpPr>
        <p:spPr>
          <a:xfrm>
            <a:off x="395536" y="116632"/>
            <a:ext cx="4680520" cy="1800200"/>
          </a:xfrm>
          <a:prstGeom prst="cloudCallout">
            <a:avLst>
              <a:gd name="adj1" fmla="val 6491"/>
              <a:gd name="adj2" fmla="val 143954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Sčítejte a odčítejte pamětně desetinná čísla.</a:t>
            </a:r>
          </a:p>
        </p:txBody>
      </p:sp>
      <p:sp>
        <p:nvSpPr>
          <p:cNvPr id="4" name="Obláček 3"/>
          <p:cNvSpPr/>
          <p:nvPr/>
        </p:nvSpPr>
        <p:spPr>
          <a:xfrm>
            <a:off x="4139952" y="1162360"/>
            <a:ext cx="4826977" cy="2232248"/>
          </a:xfrm>
          <a:prstGeom prst="cloudCallout">
            <a:avLst>
              <a:gd name="adj1" fmla="val -73102"/>
              <a:gd name="adj2" fmla="val 60551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u="sng" dirty="0" smtClean="0">
                <a:solidFill>
                  <a:schemeClr val="tx1"/>
                </a:solidFill>
              </a:rPr>
              <a:t>Snímek č. 5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Dotkněte se tabule, vyplyne správný výsledek.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4114622" y="3717032"/>
            <a:ext cx="4826977" cy="2952328"/>
          </a:xfrm>
          <a:prstGeom prst="cloudCallout">
            <a:avLst>
              <a:gd name="adj1" fmla="val -72529"/>
              <a:gd name="adj2" fmla="val -53164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u="sng" dirty="0" smtClean="0">
                <a:solidFill>
                  <a:schemeClr val="tx1"/>
                </a:solidFill>
              </a:rPr>
              <a:t>Snímek č. 6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Dotkněte se tabule, šipka spojí příklad se správným výsledkem.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18883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2589490" y="209933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11,56</a:t>
            </a:r>
            <a:endParaRPr lang="cs-CZ" sz="2800" b="1" dirty="0"/>
          </a:p>
        </p:txBody>
      </p:sp>
      <p:sp>
        <p:nvSpPr>
          <p:cNvPr id="4" name="Pětiúhelník 3"/>
          <p:cNvSpPr/>
          <p:nvPr/>
        </p:nvSpPr>
        <p:spPr>
          <a:xfrm>
            <a:off x="179512" y="897680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 8,50 – 7,10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179512" y="1556792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3,00 + 0,93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179512" y="2204864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5,24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– 1,20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179512" y="2852936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1,06 + 4,45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179512" y="5445224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12,32 + 7,25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179512" y="4797152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6,55 – 3,41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179512" y="4149080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 2,90 + 4,32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179512" y="3501008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10,00 – 7,50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194614" y="6093296"/>
            <a:ext cx="2361162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9,57 – 0,20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" name="Pětiúhelník 1"/>
          <p:cNvSpPr/>
          <p:nvPr/>
        </p:nvSpPr>
        <p:spPr>
          <a:xfrm>
            <a:off x="179512" y="209933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10,76 + 0,80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89490" y="897680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1,40</a:t>
            </a:r>
            <a:endParaRPr lang="cs-CZ" sz="2800" b="1" dirty="0"/>
          </a:p>
        </p:txBody>
      </p:sp>
      <p:sp>
        <p:nvSpPr>
          <p:cNvPr id="15" name="Obdélník 14"/>
          <p:cNvSpPr/>
          <p:nvPr/>
        </p:nvSpPr>
        <p:spPr>
          <a:xfrm>
            <a:off x="2589490" y="1556792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3,93</a:t>
            </a:r>
            <a:endParaRPr lang="cs-CZ" sz="2800" b="1" dirty="0"/>
          </a:p>
        </p:txBody>
      </p:sp>
      <p:sp>
        <p:nvSpPr>
          <p:cNvPr id="16" name="Obdélník 15"/>
          <p:cNvSpPr/>
          <p:nvPr/>
        </p:nvSpPr>
        <p:spPr>
          <a:xfrm>
            <a:off x="2589490" y="2204864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4,04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2589490" y="2854774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5,51</a:t>
            </a:r>
            <a:endParaRPr lang="cs-CZ" sz="2800" b="1" dirty="0"/>
          </a:p>
        </p:txBody>
      </p:sp>
      <p:sp>
        <p:nvSpPr>
          <p:cNvPr id="18" name="Obdélník 17"/>
          <p:cNvSpPr/>
          <p:nvPr/>
        </p:nvSpPr>
        <p:spPr>
          <a:xfrm>
            <a:off x="2590381" y="4169228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7,22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2590381" y="3530555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2,50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2589490" y="5486898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19,57</a:t>
            </a:r>
            <a:endParaRPr lang="cs-CZ" sz="2800" b="1" dirty="0"/>
          </a:p>
        </p:txBody>
      </p:sp>
      <p:sp>
        <p:nvSpPr>
          <p:cNvPr id="21" name="Obdélník 20"/>
          <p:cNvSpPr/>
          <p:nvPr/>
        </p:nvSpPr>
        <p:spPr>
          <a:xfrm>
            <a:off x="2590381" y="4826699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3,14</a:t>
            </a:r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2590381" y="6122843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9,37</a:t>
            </a:r>
            <a:endParaRPr lang="cs-CZ" sz="2800" b="1" dirty="0"/>
          </a:p>
        </p:txBody>
      </p:sp>
      <p:sp>
        <p:nvSpPr>
          <p:cNvPr id="25" name="Obdélník 24"/>
          <p:cNvSpPr/>
          <p:nvPr/>
        </p:nvSpPr>
        <p:spPr>
          <a:xfrm>
            <a:off x="7774066" y="220201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19,56</a:t>
            </a:r>
            <a:endParaRPr lang="cs-CZ" sz="2800" b="1" dirty="0"/>
          </a:p>
        </p:txBody>
      </p:sp>
      <p:sp>
        <p:nvSpPr>
          <p:cNvPr id="26" name="Pětiúhelník 25"/>
          <p:cNvSpPr/>
          <p:nvPr/>
        </p:nvSpPr>
        <p:spPr>
          <a:xfrm>
            <a:off x="5364088" y="907948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20,8  – 3,06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Pětiúhelník 26"/>
          <p:cNvSpPr/>
          <p:nvPr/>
        </p:nvSpPr>
        <p:spPr>
          <a:xfrm>
            <a:off x="5364088" y="1567060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9,35 + 0,45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Pětiúhelník 27"/>
          <p:cNvSpPr/>
          <p:nvPr/>
        </p:nvSpPr>
        <p:spPr>
          <a:xfrm>
            <a:off x="5364088" y="2215132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8,65 – 1,20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Pětiúhelník 28"/>
          <p:cNvSpPr/>
          <p:nvPr/>
        </p:nvSpPr>
        <p:spPr>
          <a:xfrm>
            <a:off x="5364088" y="2863204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3,59 + 4,70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Pětiúhelník 29"/>
          <p:cNvSpPr/>
          <p:nvPr/>
        </p:nvSpPr>
        <p:spPr>
          <a:xfrm>
            <a:off x="5364088" y="5455492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  6,32 + 7,25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Pětiúhelník 30"/>
          <p:cNvSpPr/>
          <p:nvPr/>
        </p:nvSpPr>
        <p:spPr>
          <a:xfrm>
            <a:off x="5364088" y="4807420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5,58 – 2,41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2" name="Pětiúhelník 31"/>
          <p:cNvSpPr/>
          <p:nvPr/>
        </p:nvSpPr>
        <p:spPr>
          <a:xfrm>
            <a:off x="5364088" y="4159348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11,90 + 4,3  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3" name="Pětiúhelník 32"/>
          <p:cNvSpPr/>
          <p:nvPr/>
        </p:nvSpPr>
        <p:spPr>
          <a:xfrm>
            <a:off x="5364088" y="3511276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7,10 – 6     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4" name="Pětiúhelník 33"/>
          <p:cNvSpPr/>
          <p:nvPr/>
        </p:nvSpPr>
        <p:spPr>
          <a:xfrm>
            <a:off x="5379190" y="6103564"/>
            <a:ext cx="2361162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 1      – 0,20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5" name="Pětiúhelník 34"/>
          <p:cNvSpPr/>
          <p:nvPr/>
        </p:nvSpPr>
        <p:spPr>
          <a:xfrm>
            <a:off x="5364088" y="220201"/>
            <a:ext cx="2376264" cy="484632"/>
          </a:xfrm>
          <a:prstGeom prst="homePlat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15,21 + 4,35 =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774066" y="907948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17,74</a:t>
            </a:r>
            <a:endParaRPr lang="cs-CZ" sz="2800" b="1" dirty="0"/>
          </a:p>
        </p:txBody>
      </p:sp>
      <p:sp>
        <p:nvSpPr>
          <p:cNvPr id="37" name="Obdélník 36"/>
          <p:cNvSpPr/>
          <p:nvPr/>
        </p:nvSpPr>
        <p:spPr>
          <a:xfrm>
            <a:off x="7774066" y="1567060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9,80</a:t>
            </a:r>
            <a:endParaRPr lang="cs-CZ" sz="2800" b="1" dirty="0"/>
          </a:p>
        </p:txBody>
      </p:sp>
      <p:sp>
        <p:nvSpPr>
          <p:cNvPr id="38" name="Obdélník 37"/>
          <p:cNvSpPr/>
          <p:nvPr/>
        </p:nvSpPr>
        <p:spPr>
          <a:xfrm>
            <a:off x="7774066" y="2215132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7,45</a:t>
            </a:r>
            <a:endParaRPr lang="cs-CZ" sz="2800" b="1" dirty="0"/>
          </a:p>
        </p:txBody>
      </p:sp>
      <p:sp>
        <p:nvSpPr>
          <p:cNvPr id="39" name="Obdélník 38"/>
          <p:cNvSpPr/>
          <p:nvPr/>
        </p:nvSpPr>
        <p:spPr>
          <a:xfrm>
            <a:off x="7774066" y="2865042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8,29</a:t>
            </a:r>
            <a:endParaRPr lang="cs-CZ" sz="2800" b="1" dirty="0"/>
          </a:p>
        </p:txBody>
      </p:sp>
      <p:sp>
        <p:nvSpPr>
          <p:cNvPr id="40" name="Obdélník 39"/>
          <p:cNvSpPr/>
          <p:nvPr/>
        </p:nvSpPr>
        <p:spPr>
          <a:xfrm>
            <a:off x="7774957" y="4179496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16,20</a:t>
            </a:r>
            <a:endParaRPr lang="cs-CZ" sz="2800" b="1" dirty="0"/>
          </a:p>
        </p:txBody>
      </p:sp>
      <p:sp>
        <p:nvSpPr>
          <p:cNvPr id="41" name="Obdélník 40"/>
          <p:cNvSpPr/>
          <p:nvPr/>
        </p:nvSpPr>
        <p:spPr>
          <a:xfrm>
            <a:off x="7774957" y="3540823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1,10</a:t>
            </a:r>
            <a:endParaRPr lang="cs-CZ" sz="2800" b="1" dirty="0"/>
          </a:p>
        </p:txBody>
      </p:sp>
      <p:sp>
        <p:nvSpPr>
          <p:cNvPr id="42" name="Obdélník 41"/>
          <p:cNvSpPr/>
          <p:nvPr/>
        </p:nvSpPr>
        <p:spPr>
          <a:xfrm>
            <a:off x="7774066" y="5497166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13,57</a:t>
            </a:r>
            <a:endParaRPr lang="cs-CZ" sz="2800" b="1" dirty="0"/>
          </a:p>
        </p:txBody>
      </p:sp>
      <p:sp>
        <p:nvSpPr>
          <p:cNvPr id="43" name="Obdélník 42"/>
          <p:cNvSpPr/>
          <p:nvPr/>
        </p:nvSpPr>
        <p:spPr>
          <a:xfrm>
            <a:off x="7774957" y="4836967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3,17</a:t>
            </a:r>
            <a:endParaRPr lang="cs-CZ" sz="2800" b="1" dirty="0"/>
          </a:p>
        </p:txBody>
      </p:sp>
      <p:sp>
        <p:nvSpPr>
          <p:cNvPr id="44" name="Obdélník 43"/>
          <p:cNvSpPr/>
          <p:nvPr/>
        </p:nvSpPr>
        <p:spPr>
          <a:xfrm>
            <a:off x="7774957" y="6133111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0,80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0374355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Skupina 71"/>
          <p:cNvGrpSpPr/>
          <p:nvPr/>
        </p:nvGrpSpPr>
        <p:grpSpPr>
          <a:xfrm>
            <a:off x="796543" y="213485"/>
            <a:ext cx="2376264" cy="6367995"/>
            <a:chOff x="179512" y="209933"/>
            <a:chExt cx="2376264" cy="6367995"/>
          </a:xfrm>
          <a:solidFill>
            <a:schemeClr val="bg1">
              <a:lumMod val="95000"/>
            </a:schemeClr>
          </a:solidFill>
        </p:grpSpPr>
        <p:sp>
          <p:nvSpPr>
            <p:cNvPr id="4" name="Pětiúhelník 3"/>
            <p:cNvSpPr/>
            <p:nvPr/>
          </p:nvSpPr>
          <p:spPr>
            <a:xfrm>
              <a:off x="179512" y="897680"/>
              <a:ext cx="2376264" cy="484632"/>
            </a:xfrm>
            <a:prstGeom prst="homePlat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chemeClr val="tx1"/>
                  </a:solidFill>
                </a:rPr>
                <a:t>  9,20 – 6,10 =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  <p:sp>
          <p:nvSpPr>
            <p:cNvPr id="5" name="Pětiúhelník 4"/>
            <p:cNvSpPr/>
            <p:nvPr/>
          </p:nvSpPr>
          <p:spPr>
            <a:xfrm>
              <a:off x="179512" y="1556792"/>
              <a:ext cx="2376264" cy="484632"/>
            </a:xfrm>
            <a:prstGeom prst="homePlat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>
                  <a:solidFill>
                    <a:schemeClr val="tx1"/>
                  </a:solidFill>
                </a:rPr>
                <a:t> </a:t>
              </a:r>
              <a:r>
                <a:rPr lang="cs-CZ" sz="2800" dirty="0" smtClean="0">
                  <a:solidFill>
                    <a:schemeClr val="tx1"/>
                  </a:solidFill>
                </a:rPr>
                <a:t> 4,62 + 0,93 =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  <p:sp>
          <p:nvSpPr>
            <p:cNvPr id="6" name="Pětiúhelník 5"/>
            <p:cNvSpPr/>
            <p:nvPr/>
          </p:nvSpPr>
          <p:spPr>
            <a:xfrm>
              <a:off x="179512" y="2204864"/>
              <a:ext cx="2376264" cy="484632"/>
            </a:xfrm>
            <a:prstGeom prst="homePlat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>
                  <a:solidFill>
                    <a:schemeClr val="tx1"/>
                  </a:solidFill>
                </a:rPr>
                <a:t> </a:t>
              </a:r>
              <a:r>
                <a:rPr lang="cs-CZ" sz="2800" dirty="0" smtClean="0">
                  <a:solidFill>
                    <a:schemeClr val="tx1"/>
                  </a:solidFill>
                </a:rPr>
                <a:t> 7,24 – 1,22 =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  <p:sp>
          <p:nvSpPr>
            <p:cNvPr id="7" name="Pětiúhelník 6"/>
            <p:cNvSpPr/>
            <p:nvPr/>
          </p:nvSpPr>
          <p:spPr>
            <a:xfrm>
              <a:off x="179512" y="2852936"/>
              <a:ext cx="2376264" cy="484632"/>
            </a:xfrm>
            <a:prstGeom prst="homePlat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chemeClr val="tx1"/>
                  </a:solidFill>
                </a:rPr>
                <a:t>15,06 + 4,45 =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  <p:sp>
          <p:nvSpPr>
            <p:cNvPr id="8" name="Pětiúhelník 7"/>
            <p:cNvSpPr/>
            <p:nvPr/>
          </p:nvSpPr>
          <p:spPr>
            <a:xfrm>
              <a:off x="179512" y="5445224"/>
              <a:ext cx="2376264" cy="484632"/>
            </a:xfrm>
            <a:prstGeom prst="homePlat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chemeClr val="tx1"/>
                  </a:solidFill>
                </a:rPr>
                <a:t>22,91 + 7,06 =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  <p:sp>
          <p:nvSpPr>
            <p:cNvPr id="9" name="Pětiúhelník 8"/>
            <p:cNvSpPr/>
            <p:nvPr/>
          </p:nvSpPr>
          <p:spPr>
            <a:xfrm>
              <a:off x="179512" y="4797152"/>
              <a:ext cx="2376264" cy="484632"/>
            </a:xfrm>
            <a:prstGeom prst="homePlat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>
                  <a:solidFill>
                    <a:schemeClr val="tx1"/>
                  </a:solidFill>
                </a:rPr>
                <a:t> </a:t>
              </a:r>
              <a:r>
                <a:rPr lang="cs-CZ" sz="2800" dirty="0" smtClean="0">
                  <a:solidFill>
                    <a:schemeClr val="tx1"/>
                  </a:solidFill>
                </a:rPr>
                <a:t> 5,45 – 3,41 =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  <p:sp>
          <p:nvSpPr>
            <p:cNvPr id="10" name="Pětiúhelník 9"/>
            <p:cNvSpPr/>
            <p:nvPr/>
          </p:nvSpPr>
          <p:spPr>
            <a:xfrm>
              <a:off x="179512" y="4149080"/>
              <a:ext cx="2376264" cy="484632"/>
            </a:xfrm>
            <a:prstGeom prst="homePlat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chemeClr val="tx1"/>
                  </a:solidFill>
                </a:rPr>
                <a:t>  0,90 + 4,82 =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  <p:sp>
          <p:nvSpPr>
            <p:cNvPr id="11" name="Pětiúhelník 10"/>
            <p:cNvSpPr/>
            <p:nvPr/>
          </p:nvSpPr>
          <p:spPr>
            <a:xfrm>
              <a:off x="179512" y="3501008"/>
              <a:ext cx="2376264" cy="484632"/>
            </a:xfrm>
            <a:prstGeom prst="homePlat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chemeClr val="tx1"/>
                  </a:solidFill>
                </a:rPr>
                <a:t>10,00 – 8,36 =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  <p:sp>
          <p:nvSpPr>
            <p:cNvPr id="12" name="Pětiúhelník 11"/>
            <p:cNvSpPr/>
            <p:nvPr/>
          </p:nvSpPr>
          <p:spPr>
            <a:xfrm>
              <a:off x="194614" y="6093296"/>
              <a:ext cx="2361162" cy="484632"/>
            </a:xfrm>
            <a:prstGeom prst="homePlat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>
                  <a:solidFill>
                    <a:schemeClr val="tx1"/>
                  </a:solidFill>
                </a:rPr>
                <a:t> </a:t>
              </a:r>
              <a:r>
                <a:rPr lang="cs-CZ" sz="2800" dirty="0" smtClean="0">
                  <a:solidFill>
                    <a:schemeClr val="tx1"/>
                  </a:solidFill>
                </a:rPr>
                <a:t> 8,57 – 5,26 =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  <p:sp>
          <p:nvSpPr>
            <p:cNvPr id="2" name="Pětiúhelník 1"/>
            <p:cNvSpPr/>
            <p:nvPr/>
          </p:nvSpPr>
          <p:spPr>
            <a:xfrm>
              <a:off x="179512" y="209933"/>
              <a:ext cx="2376264" cy="484632"/>
            </a:xfrm>
            <a:prstGeom prst="homePlat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>
                  <a:solidFill>
                    <a:schemeClr val="tx1"/>
                  </a:solidFill>
                </a:rPr>
                <a:t> </a:t>
              </a:r>
              <a:r>
                <a:rPr lang="cs-CZ" sz="2800" dirty="0" smtClean="0">
                  <a:solidFill>
                    <a:schemeClr val="tx1"/>
                  </a:solidFill>
                </a:rPr>
                <a:t> 0,16 + 0,80 =</a:t>
              </a:r>
              <a:endParaRPr lang="cs-CZ" sz="2800" dirty="0">
                <a:solidFill>
                  <a:schemeClr val="tx1"/>
                </a:solidFill>
              </a:endParaRPr>
            </a:p>
          </p:txBody>
        </p:sp>
      </p:grpSp>
      <p:sp>
        <p:nvSpPr>
          <p:cNvPr id="13" name="Obdélník 12"/>
          <p:cNvSpPr/>
          <p:nvPr/>
        </p:nvSpPr>
        <p:spPr>
          <a:xfrm>
            <a:off x="7236296" y="207915"/>
            <a:ext cx="1152128" cy="484632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6,02</a:t>
            </a:r>
            <a:endParaRPr lang="cs-CZ" sz="2800" b="1" dirty="0"/>
          </a:p>
        </p:txBody>
      </p:sp>
      <p:sp>
        <p:nvSpPr>
          <p:cNvPr id="14" name="Obdélník 13"/>
          <p:cNvSpPr/>
          <p:nvPr/>
        </p:nvSpPr>
        <p:spPr>
          <a:xfrm>
            <a:off x="7236296" y="895662"/>
            <a:ext cx="1152128" cy="484632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 5,72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236296" y="1554774"/>
            <a:ext cx="1152128" cy="484632"/>
          </a:xfrm>
          <a:prstGeom prst="rect">
            <a:avLst/>
          </a:prstGeom>
          <a:solidFill>
            <a:srgbClr val="00206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29,97</a:t>
            </a:r>
            <a:endParaRPr lang="cs-CZ" sz="2800" b="1" dirty="0"/>
          </a:p>
        </p:txBody>
      </p:sp>
      <p:sp>
        <p:nvSpPr>
          <p:cNvPr id="16" name="Obdélník 15"/>
          <p:cNvSpPr/>
          <p:nvPr/>
        </p:nvSpPr>
        <p:spPr>
          <a:xfrm>
            <a:off x="7236296" y="2202846"/>
            <a:ext cx="1152128" cy="484632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2,04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7236296" y="2852756"/>
            <a:ext cx="1152128" cy="484632"/>
          </a:xfrm>
          <a:prstGeom prst="rect">
            <a:avLst/>
          </a:prstGeom>
          <a:solidFill>
            <a:srgbClr val="00B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0,96</a:t>
            </a:r>
            <a:endParaRPr lang="cs-CZ" sz="2800" b="1" dirty="0"/>
          </a:p>
        </p:txBody>
      </p:sp>
      <p:sp>
        <p:nvSpPr>
          <p:cNvPr id="18" name="Obdélník 17"/>
          <p:cNvSpPr/>
          <p:nvPr/>
        </p:nvSpPr>
        <p:spPr>
          <a:xfrm>
            <a:off x="7237187" y="4167210"/>
            <a:ext cx="1152128" cy="484632"/>
          </a:xfrm>
          <a:prstGeom prst="rect">
            <a:avLst/>
          </a:prstGeom>
          <a:solidFill>
            <a:srgbClr val="C000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5,55</a:t>
            </a:r>
            <a:endParaRPr lang="cs-CZ" sz="2800" b="1" dirty="0"/>
          </a:p>
        </p:txBody>
      </p:sp>
      <p:sp>
        <p:nvSpPr>
          <p:cNvPr id="19" name="Obdélník 18"/>
          <p:cNvSpPr/>
          <p:nvPr/>
        </p:nvSpPr>
        <p:spPr>
          <a:xfrm>
            <a:off x="7237187" y="3528537"/>
            <a:ext cx="1152128" cy="484632"/>
          </a:xfrm>
          <a:prstGeom prst="rect">
            <a:avLst/>
          </a:prstGeom>
          <a:solidFill>
            <a:srgbClr val="0070C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19,51</a:t>
            </a:r>
            <a:endParaRPr lang="cs-CZ" sz="2800" b="1" dirty="0"/>
          </a:p>
        </p:txBody>
      </p:sp>
      <p:sp>
        <p:nvSpPr>
          <p:cNvPr id="20" name="Obdélník 19"/>
          <p:cNvSpPr/>
          <p:nvPr/>
        </p:nvSpPr>
        <p:spPr>
          <a:xfrm>
            <a:off x="7236296" y="5484880"/>
            <a:ext cx="1152128" cy="484632"/>
          </a:xfrm>
          <a:prstGeom prst="rect">
            <a:avLst/>
          </a:prstGeom>
          <a:solidFill>
            <a:srgbClr val="92D05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  3,31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237187" y="4824681"/>
            <a:ext cx="1152128" cy="48463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  3,10</a:t>
            </a:r>
            <a:endParaRPr lang="cs-CZ" sz="2800" b="1" dirty="0"/>
          </a:p>
        </p:txBody>
      </p:sp>
      <p:sp>
        <p:nvSpPr>
          <p:cNvPr id="22" name="Obdélník 21"/>
          <p:cNvSpPr/>
          <p:nvPr/>
        </p:nvSpPr>
        <p:spPr>
          <a:xfrm>
            <a:off x="7237187" y="6120825"/>
            <a:ext cx="1152128" cy="484632"/>
          </a:xfrm>
          <a:prstGeom prst="rect">
            <a:avLst/>
          </a:prstGeom>
          <a:solidFill>
            <a:srgbClr val="7030A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smtClean="0"/>
              <a:t>  1,64</a:t>
            </a:r>
            <a:endParaRPr lang="cs-CZ" sz="2800" b="1" dirty="0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3168112" y="450231"/>
            <a:ext cx="3996176" cy="2679817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>
            <a:off x="3168112" y="1160994"/>
            <a:ext cx="3996176" cy="3915934"/>
          </a:xfrm>
          <a:prstGeom prst="straightConnector1">
            <a:avLst/>
          </a:prstGeom>
          <a:ln w="3810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3168112" y="1802662"/>
            <a:ext cx="3996176" cy="2606864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se šipkou 50"/>
          <p:cNvCxnSpPr/>
          <p:nvPr/>
        </p:nvCxnSpPr>
        <p:spPr>
          <a:xfrm flipV="1">
            <a:off x="3168112" y="332656"/>
            <a:ext cx="3996176" cy="212074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>
            <a:off x="3134932" y="3082355"/>
            <a:ext cx="4029356" cy="664521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>
            <a:off x="3172807" y="3749542"/>
            <a:ext cx="3996176" cy="2654772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 flipV="1">
            <a:off x="3184702" y="1143548"/>
            <a:ext cx="3943314" cy="32514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 flipV="1">
            <a:off x="3168112" y="2445162"/>
            <a:ext cx="3959904" cy="260260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se šipkou 60"/>
          <p:cNvCxnSpPr/>
          <p:nvPr/>
        </p:nvCxnSpPr>
        <p:spPr>
          <a:xfrm flipV="1">
            <a:off x="3168112" y="1790139"/>
            <a:ext cx="3959904" cy="3905314"/>
          </a:xfrm>
          <a:prstGeom prst="straightConnector1">
            <a:avLst/>
          </a:prstGeom>
          <a:ln w="381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/>
          <p:nvPr/>
        </p:nvCxnSpPr>
        <p:spPr>
          <a:xfrm flipV="1">
            <a:off x="3172807" y="5727196"/>
            <a:ext cx="3991481" cy="611968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74314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46" y="2852936"/>
            <a:ext cx="3168352" cy="2589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láček 5"/>
          <p:cNvSpPr/>
          <p:nvPr/>
        </p:nvSpPr>
        <p:spPr>
          <a:xfrm>
            <a:off x="395536" y="116632"/>
            <a:ext cx="4680520" cy="1800200"/>
          </a:xfrm>
          <a:prstGeom prst="cloudCallout">
            <a:avLst>
              <a:gd name="adj1" fmla="val 2051"/>
              <a:gd name="adj2" fmla="val 140875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Sčítejte a odčítejte pamětně desetinná čísla.</a:t>
            </a:r>
          </a:p>
        </p:txBody>
      </p:sp>
      <p:sp>
        <p:nvSpPr>
          <p:cNvPr id="4" name="Obláček 3"/>
          <p:cNvSpPr/>
          <p:nvPr/>
        </p:nvSpPr>
        <p:spPr>
          <a:xfrm>
            <a:off x="3874185" y="1697584"/>
            <a:ext cx="5187017" cy="3744416"/>
          </a:xfrm>
          <a:prstGeom prst="cloudCallout">
            <a:avLst>
              <a:gd name="adj1" fmla="val -70164"/>
              <a:gd name="adj2" fmla="val -124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u="sng" dirty="0" smtClean="0">
                <a:solidFill>
                  <a:schemeClr val="tx1"/>
                </a:solidFill>
              </a:rPr>
              <a:t>Snímek č. 8, 9</a:t>
            </a:r>
          </a:p>
          <a:p>
            <a:pPr algn="ctr"/>
            <a:r>
              <a:rPr lang="cs-CZ" sz="2800" b="1" i="1" u="sng" dirty="0" smtClean="0">
                <a:solidFill>
                  <a:schemeClr val="tx1"/>
                </a:solidFill>
              </a:rPr>
              <a:t>Matematické řetězy a diagramy.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Dotkněte se tabule, vyplyne správný výsledek.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1098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16190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/>
              <a:t> </a:t>
            </a:r>
            <a:r>
              <a:rPr lang="cs-CZ" sz="2800" dirty="0" smtClean="0"/>
              <a:t> 0,51</a:t>
            </a:r>
            <a:endParaRPr lang="cs-CZ" sz="2800" dirty="0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1510480" y="777800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1510480" y="234899"/>
            <a:ext cx="9012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+ 2,2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8592" y="527087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3362" y="512016"/>
            <a:ext cx="986167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  </a:t>
            </a:r>
            <a:r>
              <a:rPr lang="cs-CZ" sz="2800" dirty="0" smtClean="0"/>
              <a:t>2,71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650304" y="239345"/>
            <a:ext cx="1015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- 0,61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68590" y="527087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5534" y="527087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5760478" y="788697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633536" y="777800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823360" y="527087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5,50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00304" y="512016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  </a:t>
            </a:r>
            <a:r>
              <a:rPr lang="cs-CZ" sz="2800" dirty="0" smtClean="0"/>
              <a:t>2,10</a:t>
            </a:r>
            <a:endParaRPr lang="cs-CZ" sz="2800" dirty="0"/>
          </a:p>
        </p:txBody>
      </p:sp>
      <p:sp>
        <p:nvSpPr>
          <p:cNvPr id="18" name="Obdélník 17"/>
          <p:cNvSpPr/>
          <p:nvPr/>
        </p:nvSpPr>
        <p:spPr>
          <a:xfrm>
            <a:off x="5760478" y="239345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+ 3,40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6925" y="2277288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/>
              <a:t> </a:t>
            </a:r>
            <a:r>
              <a:rPr lang="cs-CZ" sz="2800" dirty="0" smtClean="0"/>
              <a:t> 4,80</a:t>
            </a:r>
            <a:endParaRPr lang="cs-CZ" sz="2800" dirty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1521869" y="2538898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521869" y="1995997"/>
            <a:ext cx="9012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+ 1,9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29981" y="2288185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432628" y="2273114"/>
            <a:ext cx="1149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    </a:t>
            </a:r>
            <a:r>
              <a:rPr lang="cs-CZ" sz="2800" dirty="0" smtClean="0"/>
              <a:t>6,70</a:t>
            </a:r>
            <a:endParaRPr lang="cs-CZ" sz="2800" dirty="0"/>
          </a:p>
        </p:txBody>
      </p:sp>
      <p:sp>
        <p:nvSpPr>
          <p:cNvPr id="26" name="Obdélník 25"/>
          <p:cNvSpPr/>
          <p:nvPr/>
        </p:nvSpPr>
        <p:spPr>
          <a:xfrm>
            <a:off x="3661693" y="2000443"/>
            <a:ext cx="1015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- 5,30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779979" y="2288185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656923" y="2288185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5771867" y="2549795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644925" y="2538898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834749" y="2288185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10,15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711693" y="2273114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  </a:t>
            </a:r>
            <a:r>
              <a:rPr lang="cs-CZ" sz="2800" dirty="0" smtClean="0"/>
              <a:t>1,40</a:t>
            </a:r>
            <a:endParaRPr lang="cs-CZ" sz="2800" dirty="0"/>
          </a:p>
        </p:txBody>
      </p:sp>
      <p:sp>
        <p:nvSpPr>
          <p:cNvPr id="33" name="Obdélník 32"/>
          <p:cNvSpPr/>
          <p:nvPr/>
        </p:nvSpPr>
        <p:spPr>
          <a:xfrm>
            <a:off x="5771867" y="2000443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+ 8,75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10344" y="4046943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12,39</a:t>
            </a:r>
            <a:endParaRPr lang="cs-CZ" sz="2800" dirty="0"/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1525288" y="4308553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1525288" y="3765652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+ 0,05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533400" y="4057840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588170" y="4042769"/>
            <a:ext cx="10054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12,44</a:t>
            </a:r>
            <a:endParaRPr lang="cs-CZ" sz="2800" dirty="0"/>
          </a:p>
        </p:txBody>
      </p:sp>
      <p:sp>
        <p:nvSpPr>
          <p:cNvPr id="40" name="Obdélník 39"/>
          <p:cNvSpPr/>
          <p:nvPr/>
        </p:nvSpPr>
        <p:spPr>
          <a:xfrm>
            <a:off x="3665112" y="3770098"/>
            <a:ext cx="1015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- 1,23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783398" y="4057840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660342" y="4057840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cxnSp>
        <p:nvCxnSpPr>
          <p:cNvPr id="43" name="Přímá spojnice se šipkou 42"/>
          <p:cNvCxnSpPr/>
          <p:nvPr/>
        </p:nvCxnSpPr>
        <p:spPr>
          <a:xfrm>
            <a:off x="5775286" y="4319450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3648344" y="4308553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6838168" y="4057840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17,94</a:t>
            </a:r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715112" y="4042769"/>
            <a:ext cx="10054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11,21</a:t>
            </a:r>
            <a:endParaRPr lang="cs-CZ" sz="2800" dirty="0"/>
          </a:p>
        </p:txBody>
      </p:sp>
      <p:sp>
        <p:nvSpPr>
          <p:cNvPr id="47" name="Obdélník 46"/>
          <p:cNvSpPr/>
          <p:nvPr/>
        </p:nvSpPr>
        <p:spPr>
          <a:xfrm>
            <a:off x="5775286" y="3770098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+ 6,73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10344" y="5801546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/>
              <a:t> </a:t>
            </a:r>
            <a:r>
              <a:rPr lang="cs-CZ" sz="2800" dirty="0" smtClean="0"/>
              <a:t> 1,06</a:t>
            </a:r>
            <a:endParaRPr lang="cs-CZ" sz="2800" dirty="0"/>
          </a:p>
        </p:txBody>
      </p:sp>
      <p:cxnSp>
        <p:nvCxnSpPr>
          <p:cNvPr id="50" name="Přímá spojnice se šipkou 49"/>
          <p:cNvCxnSpPr/>
          <p:nvPr/>
        </p:nvCxnSpPr>
        <p:spPr>
          <a:xfrm>
            <a:off x="1525288" y="6063156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1525288" y="5520255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smtClean="0">
                <a:solidFill>
                  <a:srgbClr val="FF0000"/>
                </a:solidFill>
              </a:rPr>
              <a:t>+ 4,28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533400" y="5812443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2588170" y="5797372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  </a:t>
            </a:r>
            <a:r>
              <a:rPr lang="cs-CZ" sz="2800" dirty="0" smtClean="0"/>
              <a:t>5,34</a:t>
            </a:r>
            <a:endParaRPr lang="cs-CZ" sz="2800" dirty="0"/>
          </a:p>
        </p:txBody>
      </p:sp>
      <p:sp>
        <p:nvSpPr>
          <p:cNvPr id="54" name="Obdélník 53"/>
          <p:cNvSpPr/>
          <p:nvPr/>
        </p:nvSpPr>
        <p:spPr>
          <a:xfrm>
            <a:off x="3665112" y="5524701"/>
            <a:ext cx="1015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- 0,50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783398" y="5812443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660342" y="5812443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cxnSp>
        <p:nvCxnSpPr>
          <p:cNvPr id="57" name="Přímá spojnice se šipkou 56"/>
          <p:cNvCxnSpPr/>
          <p:nvPr/>
        </p:nvCxnSpPr>
        <p:spPr>
          <a:xfrm>
            <a:off x="5775286" y="6074053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>
            <a:off x="3648344" y="6063156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6838168" y="5812443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9,86</a:t>
            </a:r>
            <a:endParaRPr lang="cs-CZ" sz="28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715112" y="5797372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  </a:t>
            </a:r>
            <a:r>
              <a:rPr lang="cs-CZ" sz="2800" dirty="0" smtClean="0"/>
              <a:t>4,84</a:t>
            </a:r>
            <a:endParaRPr lang="cs-CZ" sz="2800" dirty="0"/>
          </a:p>
        </p:txBody>
      </p:sp>
      <p:sp>
        <p:nvSpPr>
          <p:cNvPr id="61" name="Obdélník 60"/>
          <p:cNvSpPr/>
          <p:nvPr/>
        </p:nvSpPr>
        <p:spPr>
          <a:xfrm>
            <a:off x="5775286" y="5524701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+ 5,02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407697"/>
            <a:ext cx="8223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6699" y="2157898"/>
            <a:ext cx="8223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2226" y="3938450"/>
            <a:ext cx="8223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2225" y="5662475"/>
            <a:ext cx="8223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46045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  <p:bldP spid="17" grpId="0"/>
      <p:bldP spid="25" grpId="0"/>
      <p:bldP spid="31" grpId="0"/>
      <p:bldP spid="32" grpId="0"/>
      <p:bldP spid="39" grpId="0"/>
      <p:bldP spid="45" grpId="0"/>
      <p:bldP spid="46" grpId="0"/>
      <p:bldP spid="53" grpId="0"/>
      <p:bldP spid="59" grpId="0"/>
      <p:bldP spid="6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16190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/>
              <a:t> </a:t>
            </a:r>
            <a:r>
              <a:rPr lang="cs-CZ" sz="2800" dirty="0" smtClean="0"/>
              <a:t> 0,51</a:t>
            </a:r>
            <a:endParaRPr lang="cs-CZ" sz="2800" dirty="0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1510480" y="777800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1510480" y="234899"/>
            <a:ext cx="9012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+ 2,2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8592" y="527087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650304" y="239345"/>
            <a:ext cx="1015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- 0,61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68590" y="527087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5534" y="527087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5760478" y="788697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633536" y="777800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5760478" y="239345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+ 3,40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6925" y="2277288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/>
              <a:t> </a:t>
            </a:r>
            <a:r>
              <a:rPr lang="cs-CZ" sz="2800" dirty="0" smtClean="0"/>
              <a:t> 4,80</a:t>
            </a:r>
            <a:endParaRPr lang="cs-CZ" sz="2800" dirty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1521869" y="2538898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1521869" y="1995997"/>
            <a:ext cx="9012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+ 1,9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29981" y="2288185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26" name="Obdélník 25"/>
          <p:cNvSpPr/>
          <p:nvPr/>
        </p:nvSpPr>
        <p:spPr>
          <a:xfrm>
            <a:off x="3661693" y="2000443"/>
            <a:ext cx="1015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- 5,30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779979" y="2288185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656923" y="2288185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5771867" y="2549795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644925" y="2538898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5771867" y="2000443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+ 8,75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10344" y="4046943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12,39</a:t>
            </a:r>
            <a:endParaRPr lang="cs-CZ" sz="2800" dirty="0"/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1525288" y="4308553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1525288" y="3765652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+ 0,05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533400" y="4057840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40" name="Obdélník 39"/>
          <p:cNvSpPr/>
          <p:nvPr/>
        </p:nvSpPr>
        <p:spPr>
          <a:xfrm>
            <a:off x="3665112" y="3770098"/>
            <a:ext cx="1015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- 1,23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783398" y="4057840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660342" y="4057840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cxnSp>
        <p:nvCxnSpPr>
          <p:cNvPr id="43" name="Přímá spojnice se šipkou 42"/>
          <p:cNvCxnSpPr/>
          <p:nvPr/>
        </p:nvCxnSpPr>
        <p:spPr>
          <a:xfrm>
            <a:off x="5775286" y="4319450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3648344" y="4308553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bdélník 46"/>
          <p:cNvSpPr/>
          <p:nvPr/>
        </p:nvSpPr>
        <p:spPr>
          <a:xfrm>
            <a:off x="5775286" y="3770098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+ 6,73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10344" y="5801546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/>
              <a:t> </a:t>
            </a:r>
            <a:r>
              <a:rPr lang="cs-CZ" sz="2800" dirty="0" smtClean="0"/>
              <a:t> 1,06</a:t>
            </a:r>
            <a:endParaRPr lang="cs-CZ" sz="2800" dirty="0"/>
          </a:p>
        </p:txBody>
      </p:sp>
      <p:cxnSp>
        <p:nvCxnSpPr>
          <p:cNvPr id="50" name="Přímá spojnice se šipkou 49"/>
          <p:cNvCxnSpPr/>
          <p:nvPr/>
        </p:nvCxnSpPr>
        <p:spPr>
          <a:xfrm>
            <a:off x="1525288" y="6063156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bdélník 50"/>
          <p:cNvSpPr/>
          <p:nvPr/>
        </p:nvSpPr>
        <p:spPr>
          <a:xfrm>
            <a:off x="1525288" y="5520255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smtClean="0">
                <a:solidFill>
                  <a:srgbClr val="FF0000"/>
                </a:solidFill>
              </a:rPr>
              <a:t>+ 4,28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533400" y="5812443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54" name="Obdélník 53"/>
          <p:cNvSpPr/>
          <p:nvPr/>
        </p:nvSpPr>
        <p:spPr>
          <a:xfrm>
            <a:off x="3665112" y="5524701"/>
            <a:ext cx="1015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- 0,50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783398" y="5812443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660342" y="5812443"/>
            <a:ext cx="1114944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cxnSp>
        <p:nvCxnSpPr>
          <p:cNvPr id="57" name="Přímá spojnice se šipkou 56"/>
          <p:cNvCxnSpPr/>
          <p:nvPr/>
        </p:nvCxnSpPr>
        <p:spPr>
          <a:xfrm>
            <a:off x="5775286" y="6074053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>
            <a:off x="3648344" y="6063156"/>
            <a:ext cx="100811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Obdélník 60"/>
          <p:cNvSpPr/>
          <p:nvPr/>
        </p:nvSpPr>
        <p:spPr>
          <a:xfrm>
            <a:off x="5775286" y="5524701"/>
            <a:ext cx="1083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+ 5,02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407697"/>
            <a:ext cx="8223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6699" y="2157898"/>
            <a:ext cx="8223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2226" y="3938450"/>
            <a:ext cx="8223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2225" y="5662475"/>
            <a:ext cx="822325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96345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518697804"/>
              </p:ext>
            </p:extLst>
          </p:nvPr>
        </p:nvGraphicFramePr>
        <p:xfrm>
          <a:off x="179512" y="2204864"/>
          <a:ext cx="3888432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08073280"/>
              </p:ext>
            </p:extLst>
          </p:nvPr>
        </p:nvGraphicFramePr>
        <p:xfrm>
          <a:off x="5004048" y="2204864"/>
          <a:ext cx="3888432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640479" y="2627966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+ 0,80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24299" y="4197249"/>
            <a:ext cx="101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1,70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56528" y="5348291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+ 3,25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038" y="4218934"/>
            <a:ext cx="101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2,03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3125" y="2569777"/>
            <a:ext cx="101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- 0,32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20647" y="334956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6,30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2148" y="3399513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5,82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26151" y="4930306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4,60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22450" y="4935389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7,85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3408503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9</a:t>
            </a:r>
            <a:r>
              <a:rPr lang="cs-CZ" sz="2800" b="1" dirty="0" smtClean="0"/>
              <a:t>,60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4935389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4</a:t>
            </a:r>
            <a:r>
              <a:rPr lang="cs-CZ" sz="2800" b="1" dirty="0" smtClean="0"/>
              <a:t>,10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16684" y="4935389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12,30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12360" y="3399813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8</a:t>
            </a:r>
            <a:r>
              <a:rPr lang="cs-CZ" sz="2800" b="1" dirty="0" smtClean="0"/>
              <a:t>,01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31332" y="4207173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</a:t>
            </a:r>
            <a:r>
              <a:rPr lang="cs-CZ" sz="2800" dirty="0">
                <a:solidFill>
                  <a:srgbClr val="FF0000"/>
                </a:solidFill>
              </a:rPr>
              <a:t>5</a:t>
            </a:r>
            <a:r>
              <a:rPr lang="cs-CZ" sz="2800" dirty="0" smtClean="0">
                <a:solidFill>
                  <a:srgbClr val="FF0000"/>
                </a:solidFill>
              </a:rPr>
              <a:t>,50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028384" y="4218934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+ 4,29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28590" y="5301208"/>
            <a:ext cx="101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8,20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44680" y="2670658"/>
            <a:ext cx="101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1,04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73875" y="2569777"/>
            <a:ext cx="101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0,55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677" y="260648"/>
            <a:ext cx="168526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3260" y="260648"/>
            <a:ext cx="1689100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936863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">
                                            <p:graphicEl>
                                              <a:dgm id="{499BAC45-C647-4D11-BF72-5BBA3FF60F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">
                                            <p:graphicEl>
                                              <a:dgm id="{499BAC45-C647-4D11-BF72-5BBA3FF60F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">
                                            <p:graphicEl>
                                              <a:dgm id="{499BAC45-C647-4D11-BF72-5BBA3FF60F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">
                                            <p:graphicEl>
                                              <a:dgm id="{499BAC45-C647-4D11-BF72-5BBA3FF60F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50" autoRev="1" fill="remove"/>
                                        <p:tgtEl>
                                          <p:spTgt spid="2">
                                            <p:graphicEl>
                                              <a:dgm id="{C7379054-1A9B-4038-A209-40A8D6BDD1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" dur="250" autoRev="1" fill="remove"/>
                                        <p:tgtEl>
                                          <p:spTgt spid="2">
                                            <p:graphicEl>
                                              <a:dgm id="{C7379054-1A9B-4038-A209-40A8D6BDD1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2">
                                            <p:graphicEl>
                                              <a:dgm id="{C7379054-1A9B-4038-A209-40A8D6BDD1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2">
                                            <p:graphicEl>
                                              <a:dgm id="{C7379054-1A9B-4038-A209-40A8D6BDD1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50" autoRev="1" fill="remove"/>
                                        <p:tgtEl>
                                          <p:spTgt spid="2">
                                            <p:graphicEl>
                                              <a:dgm id="{7FEC4AFA-3EB7-43B1-952F-AFF992C819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8" dur="250" autoRev="1" fill="remove"/>
                                        <p:tgtEl>
                                          <p:spTgt spid="2">
                                            <p:graphicEl>
                                              <a:dgm id="{7FEC4AFA-3EB7-43B1-952F-AFF992C819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2">
                                            <p:graphicEl>
                                              <a:dgm id="{7FEC4AFA-3EB7-43B1-952F-AFF992C819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2">
                                            <p:graphicEl>
                                              <a:dgm id="{7FEC4AFA-3EB7-43B1-952F-AFF992C819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250" autoRev="1" fill="remove"/>
                                        <p:tgtEl>
                                          <p:spTgt spid="2">
                                            <p:graphicEl>
                                              <a:dgm id="{B79EA12D-DC13-4308-8CE0-8649B0A00B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4" dur="250" autoRev="1" fill="remove"/>
                                        <p:tgtEl>
                                          <p:spTgt spid="2">
                                            <p:graphicEl>
                                              <a:dgm id="{B79EA12D-DC13-4308-8CE0-8649B0A00B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2">
                                            <p:graphicEl>
                                              <a:dgm id="{B79EA12D-DC13-4308-8CE0-8649B0A00B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50" autoRev="1" fill="remove"/>
                                        <p:tgtEl>
                                          <p:spTgt spid="2">
                                            <p:graphicEl>
                                              <a:dgm id="{B79EA12D-DC13-4308-8CE0-8649B0A00B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500"/>
                            </p:stCondLst>
                            <p:childTnLst>
                              <p:par>
                                <p:cTn id="48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">
                                            <p:graphicEl>
                                              <a:dgm id="{959201D8-1F89-4984-A427-BD046B25BC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">
                                            <p:graphicEl>
                                              <a:dgm id="{959201D8-1F89-4984-A427-BD046B25BC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">
                                            <p:graphicEl>
                                              <a:dgm id="{959201D8-1F89-4984-A427-BD046B25BC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">
                                            <p:graphicEl>
                                              <a:dgm id="{959201D8-1F89-4984-A427-BD046B25BC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000"/>
                            </p:stCondLst>
                            <p:childTnLst>
                              <p:par>
                                <p:cTn id="54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250" autoRev="1" fill="remove"/>
                                        <p:tgtEl>
                                          <p:spTgt spid="2">
                                            <p:graphicEl>
                                              <a:dgm id="{87610867-6E61-43A8-BFEF-DF44D101E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6" dur="250" autoRev="1" fill="remove"/>
                                        <p:tgtEl>
                                          <p:spTgt spid="2">
                                            <p:graphicEl>
                                              <a:dgm id="{87610867-6E61-43A8-BFEF-DF44D101E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2">
                                            <p:graphicEl>
                                              <a:dgm id="{87610867-6E61-43A8-BFEF-DF44D101E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250" autoRev="1" fill="remove"/>
                                        <p:tgtEl>
                                          <p:spTgt spid="2">
                                            <p:graphicEl>
                                              <a:dgm id="{87610867-6E61-43A8-BFEF-DF44D101E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500"/>
                            </p:stCondLst>
                            <p:childTnLst>
                              <p:par>
                                <p:cTn id="60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" dur="250" autoRev="1" fill="remove"/>
                                        <p:tgtEl>
                                          <p:spTgt spid="2">
                                            <p:graphicEl>
                                              <a:dgm id="{A7365B42-D8A2-4E6B-A3A9-97B5353259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2" dur="250" autoRev="1" fill="remove"/>
                                        <p:tgtEl>
                                          <p:spTgt spid="2">
                                            <p:graphicEl>
                                              <a:dgm id="{A7365B42-D8A2-4E6B-A3A9-97B5353259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3" dur="250" autoRev="1" fill="remove"/>
                                        <p:tgtEl>
                                          <p:spTgt spid="2">
                                            <p:graphicEl>
                                              <a:dgm id="{A7365B42-D8A2-4E6B-A3A9-97B5353259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50" autoRev="1" fill="remove"/>
                                        <p:tgtEl>
                                          <p:spTgt spid="2">
                                            <p:graphicEl>
                                              <a:dgm id="{A7365B42-D8A2-4E6B-A3A9-97B5353259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"/>
                            </p:stCondLst>
                            <p:childTnLst>
                              <p:par>
                                <p:cTn id="66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" dur="250" autoRev="1" fill="remove"/>
                                        <p:tgtEl>
                                          <p:spTgt spid="2">
                                            <p:graphicEl>
                                              <a:dgm id="{30380FDD-ACBA-46C5-8835-A8A180A71D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8" dur="250" autoRev="1" fill="remove"/>
                                        <p:tgtEl>
                                          <p:spTgt spid="2">
                                            <p:graphicEl>
                                              <a:dgm id="{30380FDD-ACBA-46C5-8835-A8A180A71D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2">
                                            <p:graphicEl>
                                              <a:dgm id="{30380FDD-ACBA-46C5-8835-A8A180A71D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250" autoRev="1" fill="remove"/>
                                        <p:tgtEl>
                                          <p:spTgt spid="2">
                                            <p:graphicEl>
                                              <a:dgm id="{30380FDD-ACBA-46C5-8835-A8A180A71D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500"/>
                            </p:stCondLst>
                            <p:childTnLst>
                              <p:par>
                                <p:cTn id="72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">
                                            <p:graphicEl>
                                              <a:dgm id="{53C0E8D2-3607-429D-A06F-DBE921417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">
                                            <p:graphicEl>
                                              <a:dgm id="{53C0E8D2-3607-429D-A06F-DBE921417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">
                                            <p:graphicEl>
                                              <a:dgm id="{53C0E8D2-3607-429D-A06F-DBE921417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">
                                            <p:graphicEl>
                                              <a:dgm id="{53C0E8D2-3607-429D-A06F-DBE921417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0"/>
                            </p:stCondLst>
                            <p:childTnLst>
                              <p:par>
                                <p:cTn id="78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9" dur="250" autoRev="1" fill="remove"/>
                                        <p:tgtEl>
                                          <p:spTgt spid="2">
                                            <p:graphicEl>
                                              <a:dgm id="{696188A5-980C-4B5C-ADB2-BE8D2FCE4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0" dur="250" autoRev="1" fill="remove"/>
                                        <p:tgtEl>
                                          <p:spTgt spid="2">
                                            <p:graphicEl>
                                              <a:dgm id="{696188A5-980C-4B5C-ADB2-BE8D2FCE4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2">
                                            <p:graphicEl>
                                              <a:dgm id="{696188A5-980C-4B5C-ADB2-BE8D2FCE4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250" autoRev="1" fill="remove"/>
                                        <p:tgtEl>
                                          <p:spTgt spid="2">
                                            <p:graphicEl>
                                              <a:dgm id="{696188A5-980C-4B5C-ADB2-BE8D2FCE4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500"/>
                            </p:stCondLst>
                            <p:childTnLst>
                              <p:par>
                                <p:cTn id="8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500"/>
                            </p:stCondLst>
                            <p:childTnLst>
                              <p:par>
                                <p:cTn id="121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2" dur="250" autoRev="1" fill="remove"/>
                                        <p:tgtEl>
                                          <p:spTgt spid="3">
                                            <p:graphicEl>
                                              <a:dgm id="{499BAC45-C647-4D11-BF72-5BBA3FF60F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3" dur="250" autoRev="1" fill="remove"/>
                                        <p:tgtEl>
                                          <p:spTgt spid="3">
                                            <p:graphicEl>
                                              <a:dgm id="{499BAC45-C647-4D11-BF72-5BBA3FF60F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3">
                                            <p:graphicEl>
                                              <a:dgm id="{499BAC45-C647-4D11-BF72-5BBA3FF60F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50" autoRev="1" fill="remove"/>
                                        <p:tgtEl>
                                          <p:spTgt spid="3">
                                            <p:graphicEl>
                                              <a:dgm id="{499BAC45-C647-4D11-BF72-5BBA3FF60F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000"/>
                            </p:stCondLst>
                            <p:childTnLst>
                              <p:par>
                                <p:cTn id="127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8" dur="250" autoRev="1" fill="remove"/>
                                        <p:tgtEl>
                                          <p:spTgt spid="3">
                                            <p:graphicEl>
                                              <a:dgm id="{C7379054-1A9B-4038-A209-40A8D6BDD1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9" dur="250" autoRev="1" fill="remove"/>
                                        <p:tgtEl>
                                          <p:spTgt spid="3">
                                            <p:graphicEl>
                                              <a:dgm id="{C7379054-1A9B-4038-A209-40A8D6BDD1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0" dur="250" autoRev="1" fill="remove"/>
                                        <p:tgtEl>
                                          <p:spTgt spid="3">
                                            <p:graphicEl>
                                              <a:dgm id="{C7379054-1A9B-4038-A209-40A8D6BDD1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250" autoRev="1" fill="remove"/>
                                        <p:tgtEl>
                                          <p:spTgt spid="3">
                                            <p:graphicEl>
                                              <a:dgm id="{C7379054-1A9B-4038-A209-40A8D6BDD1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3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4" dur="250" autoRev="1" fill="remove"/>
                                        <p:tgtEl>
                                          <p:spTgt spid="3">
                                            <p:graphicEl>
                                              <a:dgm id="{7FEC4AFA-3EB7-43B1-952F-AFF992C819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5" dur="250" autoRev="1" fill="remove"/>
                                        <p:tgtEl>
                                          <p:spTgt spid="3">
                                            <p:graphicEl>
                                              <a:dgm id="{7FEC4AFA-3EB7-43B1-952F-AFF992C819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6" dur="250" autoRev="1" fill="remove"/>
                                        <p:tgtEl>
                                          <p:spTgt spid="3">
                                            <p:graphicEl>
                                              <a:dgm id="{7FEC4AFA-3EB7-43B1-952F-AFF992C819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250" autoRev="1" fill="remove"/>
                                        <p:tgtEl>
                                          <p:spTgt spid="3">
                                            <p:graphicEl>
                                              <a:dgm id="{7FEC4AFA-3EB7-43B1-952F-AFF992C819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2000"/>
                            </p:stCondLst>
                            <p:childTnLst>
                              <p:par>
                                <p:cTn id="139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0" dur="250" autoRev="1" fill="remove"/>
                                        <p:tgtEl>
                                          <p:spTgt spid="3">
                                            <p:graphicEl>
                                              <a:dgm id="{B79EA12D-DC13-4308-8CE0-8649B0A00B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1" dur="250" autoRev="1" fill="remove"/>
                                        <p:tgtEl>
                                          <p:spTgt spid="3">
                                            <p:graphicEl>
                                              <a:dgm id="{B79EA12D-DC13-4308-8CE0-8649B0A00B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2" dur="250" autoRev="1" fill="remove"/>
                                        <p:tgtEl>
                                          <p:spTgt spid="3">
                                            <p:graphicEl>
                                              <a:dgm id="{B79EA12D-DC13-4308-8CE0-8649B0A00B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250" autoRev="1" fill="remove"/>
                                        <p:tgtEl>
                                          <p:spTgt spid="3">
                                            <p:graphicEl>
                                              <a:dgm id="{B79EA12D-DC13-4308-8CE0-8649B0A00B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500"/>
                            </p:stCondLst>
                            <p:childTnLst>
                              <p:par>
                                <p:cTn id="145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6" dur="250" autoRev="1" fill="remove"/>
                                        <p:tgtEl>
                                          <p:spTgt spid="3">
                                            <p:graphicEl>
                                              <a:dgm id="{959201D8-1F89-4984-A427-BD046B25BC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7" dur="250" autoRev="1" fill="remove"/>
                                        <p:tgtEl>
                                          <p:spTgt spid="3">
                                            <p:graphicEl>
                                              <a:dgm id="{959201D8-1F89-4984-A427-BD046B25BC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8" dur="250" autoRev="1" fill="remove"/>
                                        <p:tgtEl>
                                          <p:spTgt spid="3">
                                            <p:graphicEl>
                                              <a:dgm id="{959201D8-1F89-4984-A427-BD046B25BC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250" autoRev="1" fill="remove"/>
                                        <p:tgtEl>
                                          <p:spTgt spid="3">
                                            <p:graphicEl>
                                              <a:dgm id="{959201D8-1F89-4984-A427-BD046B25BC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3000"/>
                            </p:stCondLst>
                            <p:childTnLst>
                              <p:par>
                                <p:cTn id="151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2" dur="250" autoRev="1" fill="remove"/>
                                        <p:tgtEl>
                                          <p:spTgt spid="3">
                                            <p:graphicEl>
                                              <a:dgm id="{87610867-6E61-43A8-BFEF-DF44D101E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3" dur="250" autoRev="1" fill="remove"/>
                                        <p:tgtEl>
                                          <p:spTgt spid="3">
                                            <p:graphicEl>
                                              <a:dgm id="{87610867-6E61-43A8-BFEF-DF44D101E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54" dur="250" autoRev="1" fill="remove"/>
                                        <p:tgtEl>
                                          <p:spTgt spid="3">
                                            <p:graphicEl>
                                              <a:dgm id="{87610867-6E61-43A8-BFEF-DF44D101E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50" autoRev="1" fill="remove"/>
                                        <p:tgtEl>
                                          <p:spTgt spid="3">
                                            <p:graphicEl>
                                              <a:dgm id="{87610867-6E61-43A8-BFEF-DF44D101E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3500"/>
                            </p:stCondLst>
                            <p:childTnLst>
                              <p:par>
                                <p:cTn id="157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8" dur="250" autoRev="1" fill="remove"/>
                                        <p:tgtEl>
                                          <p:spTgt spid="3">
                                            <p:graphicEl>
                                              <a:dgm id="{A7365B42-D8A2-4E6B-A3A9-97B5353259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9" dur="250" autoRev="1" fill="remove"/>
                                        <p:tgtEl>
                                          <p:spTgt spid="3">
                                            <p:graphicEl>
                                              <a:dgm id="{A7365B42-D8A2-4E6B-A3A9-97B5353259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0" dur="250" autoRev="1" fill="remove"/>
                                        <p:tgtEl>
                                          <p:spTgt spid="3">
                                            <p:graphicEl>
                                              <a:dgm id="{A7365B42-D8A2-4E6B-A3A9-97B5353259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1" dur="250" autoRev="1" fill="remove"/>
                                        <p:tgtEl>
                                          <p:spTgt spid="3">
                                            <p:graphicEl>
                                              <a:dgm id="{A7365B42-D8A2-4E6B-A3A9-97B5353259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4000"/>
                            </p:stCondLst>
                            <p:childTnLst>
                              <p:par>
                                <p:cTn id="163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4" dur="250" autoRev="1" fill="remove"/>
                                        <p:tgtEl>
                                          <p:spTgt spid="3">
                                            <p:graphicEl>
                                              <a:dgm id="{30380FDD-ACBA-46C5-8835-A8A180A71D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65" dur="250" autoRev="1" fill="remove"/>
                                        <p:tgtEl>
                                          <p:spTgt spid="3">
                                            <p:graphicEl>
                                              <a:dgm id="{30380FDD-ACBA-46C5-8835-A8A180A71D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6" dur="250" autoRev="1" fill="remove"/>
                                        <p:tgtEl>
                                          <p:spTgt spid="3">
                                            <p:graphicEl>
                                              <a:dgm id="{30380FDD-ACBA-46C5-8835-A8A180A71D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7" dur="250" autoRev="1" fill="remove"/>
                                        <p:tgtEl>
                                          <p:spTgt spid="3">
                                            <p:graphicEl>
                                              <a:dgm id="{30380FDD-ACBA-46C5-8835-A8A180A71D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4500"/>
                            </p:stCondLst>
                            <p:childTnLst>
                              <p:par>
                                <p:cTn id="169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0" dur="250" autoRev="1" fill="remove"/>
                                        <p:tgtEl>
                                          <p:spTgt spid="3">
                                            <p:graphicEl>
                                              <a:dgm id="{53C0E8D2-3607-429D-A06F-DBE921417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1" dur="250" autoRev="1" fill="remove"/>
                                        <p:tgtEl>
                                          <p:spTgt spid="3">
                                            <p:graphicEl>
                                              <a:dgm id="{53C0E8D2-3607-429D-A06F-DBE921417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2" dur="250" autoRev="1" fill="remove"/>
                                        <p:tgtEl>
                                          <p:spTgt spid="3">
                                            <p:graphicEl>
                                              <a:dgm id="{53C0E8D2-3607-429D-A06F-DBE921417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3" dur="250" autoRev="1" fill="remove"/>
                                        <p:tgtEl>
                                          <p:spTgt spid="3">
                                            <p:graphicEl>
                                              <a:dgm id="{53C0E8D2-3607-429D-A06F-DBE921417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5000"/>
                            </p:stCondLst>
                            <p:childTnLst>
                              <p:par>
                                <p:cTn id="175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6" dur="250" autoRev="1" fill="remove"/>
                                        <p:tgtEl>
                                          <p:spTgt spid="3">
                                            <p:graphicEl>
                                              <a:dgm id="{696188A5-980C-4B5C-ADB2-BE8D2FCE4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77" dur="250" autoRev="1" fill="remove"/>
                                        <p:tgtEl>
                                          <p:spTgt spid="3">
                                            <p:graphicEl>
                                              <a:dgm id="{696188A5-980C-4B5C-ADB2-BE8D2FCE4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8" dur="250" autoRev="1" fill="remove"/>
                                        <p:tgtEl>
                                          <p:spTgt spid="3">
                                            <p:graphicEl>
                                              <a:dgm id="{696188A5-980C-4B5C-ADB2-BE8D2FCE4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9" dur="250" autoRev="1" fill="remove"/>
                                        <p:tgtEl>
                                          <p:spTgt spid="3">
                                            <p:graphicEl>
                                              <a:dgm id="{696188A5-980C-4B5C-ADB2-BE8D2FCE4D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5500"/>
                            </p:stCondLst>
                            <p:childTnLst>
                              <p:par>
                                <p:cTn id="18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/>
        </p:bldSub>
      </p:bldGraphic>
      <p:bldGraphic spid="3" grpId="0">
        <p:bldSub>
          <a:bldDgm/>
        </p:bldSub>
      </p:bldGraphic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259939745"/>
              </p:ext>
            </p:extLst>
          </p:nvPr>
        </p:nvGraphicFramePr>
        <p:xfrm>
          <a:off x="179512" y="2204864"/>
          <a:ext cx="3888432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336009624"/>
              </p:ext>
            </p:extLst>
          </p:nvPr>
        </p:nvGraphicFramePr>
        <p:xfrm>
          <a:off x="5004048" y="2204864"/>
          <a:ext cx="3888432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640479" y="2627966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+ 0,80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24299" y="4197249"/>
            <a:ext cx="101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1,70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56528" y="5320581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+ 3,25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038" y="4218934"/>
            <a:ext cx="101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2,03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3125" y="2569777"/>
            <a:ext cx="101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- 0,32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49017" y="4218934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</a:t>
            </a:r>
            <a:r>
              <a:rPr lang="cs-CZ" sz="2800" dirty="0">
                <a:solidFill>
                  <a:srgbClr val="FF0000"/>
                </a:solidFill>
              </a:rPr>
              <a:t>5</a:t>
            </a:r>
            <a:r>
              <a:rPr lang="cs-CZ" sz="2800" dirty="0" smtClean="0">
                <a:solidFill>
                  <a:srgbClr val="FF0000"/>
                </a:solidFill>
              </a:rPr>
              <a:t>,50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028384" y="4218934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+ 4,29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28589" y="5312130"/>
            <a:ext cx="101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8,20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44680" y="2670658"/>
            <a:ext cx="101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1,04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473875" y="2569777"/>
            <a:ext cx="1015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-</a:t>
            </a:r>
            <a:r>
              <a:rPr lang="cs-CZ" sz="2800" dirty="0" smtClean="0">
                <a:solidFill>
                  <a:srgbClr val="FF0000"/>
                </a:solidFill>
              </a:rPr>
              <a:t> 0,55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677" y="260648"/>
            <a:ext cx="168526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3260" y="260648"/>
            <a:ext cx="1689100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29138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621249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372</TotalTime>
  <Words>601</Words>
  <Application>Microsoft Office PowerPoint</Application>
  <PresentationFormat>Předvádění na obrazovce (4:3)</PresentationFormat>
  <Paragraphs>203</Paragraphs>
  <Slides>12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51</cp:revision>
  <dcterms:created xsi:type="dcterms:W3CDTF">2013-01-21T18:38:52Z</dcterms:created>
  <dcterms:modified xsi:type="dcterms:W3CDTF">2013-03-26T18:37:41Z</dcterms:modified>
</cp:coreProperties>
</file>