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4" r:id="rId3"/>
    <p:sldId id="257" r:id="rId4"/>
    <p:sldId id="258" r:id="rId5"/>
    <p:sldId id="259" r:id="rId6"/>
    <p:sldId id="261" r:id="rId7"/>
    <p:sldId id="260" r:id="rId8"/>
    <p:sldId id="263" r:id="rId9"/>
    <p:sldId id="264" r:id="rId10"/>
    <p:sldId id="265" r:id="rId11"/>
    <p:sldId id="266" r:id="rId12"/>
    <p:sldId id="269" r:id="rId13"/>
    <p:sldId id="267" r:id="rId14"/>
    <p:sldId id="270" r:id="rId15"/>
    <p:sldId id="272" r:id="rId16"/>
    <p:sldId id="273" r:id="rId17"/>
    <p:sldId id="268" r:id="rId18"/>
    <p:sldId id="271" r:id="rId19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225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0BF0D0-9A12-478A-9F5A-F2FE21A40600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7C866-2253-4CF9-A01F-802FBFB32AD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8E9A1-AC9C-443C-8A23-B3C833CBD4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1C047-D875-4F33-AC32-F5AF25692D6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9DF3C-A2DA-44BD-8726-C400B600916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6C4A5-2EE6-4BEC-AB73-722DB773BF8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BB4EE-4DDF-4C58-80F6-CB0CF988E9D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84A89-8B03-44F8-8857-16E9ECD8CBF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0DA92-8E4D-4B55-94D3-10893B67DBC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ABA58-2D6F-4B4F-93EF-6C1BF05986E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19C30-B8F6-4958-9188-CBA603F6BB3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0E645-7782-4A81-A826-3A631C42357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72898E-5D44-40C3-973B-81C08F43BF8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splzenbozkov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83FFE-2A43-4F0F-AE46-1CEA0EF837B3}" type="slidenum">
              <a:rPr lang="cs-CZ"/>
              <a:pPr/>
              <a:t>1</a:t>
            </a:fld>
            <a:endParaRPr lang="cs-CZ"/>
          </a:p>
        </p:txBody>
      </p:sp>
      <p:graphicFrame>
        <p:nvGraphicFramePr>
          <p:cNvPr id="2161" name="Group 113"/>
          <p:cNvGraphicFramePr>
            <a:graphicFrameLocks noGrp="1"/>
          </p:cNvGraphicFramePr>
          <p:nvPr/>
        </p:nvGraphicFramePr>
        <p:xfrm>
          <a:off x="1614488" y="1017588"/>
          <a:ext cx="5916612" cy="4824412"/>
        </p:xfrm>
        <a:graphic>
          <a:graphicData uri="http://schemas.openxmlformats.org/drawingml/2006/table">
            <a:tbl>
              <a:tblPr/>
              <a:tblGrid>
                <a:gridCol w="1889125"/>
                <a:gridCol w="4027487"/>
              </a:tblGrid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Plzeň-Božkov, Vřesinská 17, příspěvková organizace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Charakteristika výukového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Hana Stýblová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 VM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10.12.2012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 – ročník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3.třída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Jazyková gramotnost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VM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PowerPoint – prezentace + pracovní list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Tématický celek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Fanny faces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face, monster, he has got, she has got, it has got,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1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Obrazová prezentace jako podpora výuky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Pracovní list k zopakování a procvičení probírané slovní zásoby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B4861-5329-4447-8352-3DF39AD119CB}" type="slidenum">
              <a:rPr lang="cs-CZ"/>
              <a:pPr/>
              <a:t>2</a:t>
            </a:fld>
            <a:endParaRPr lang="cs-CZ"/>
          </a:p>
        </p:txBody>
      </p:sp>
      <p:graphicFrame>
        <p:nvGraphicFramePr>
          <p:cNvPr id="21533" name="Group 29"/>
          <p:cNvGraphicFramePr>
            <a:graphicFrameLocks noGrp="1"/>
          </p:cNvGraphicFramePr>
          <p:nvPr/>
        </p:nvGraphicFramePr>
        <p:xfrm>
          <a:off x="1025525" y="566738"/>
          <a:ext cx="7092950" cy="6054725"/>
        </p:xfrm>
        <a:graphic>
          <a:graphicData uri="http://schemas.openxmlformats.org/drawingml/2006/table">
            <a:tbl>
              <a:tblPr/>
              <a:tblGrid>
                <a:gridCol w="1757363"/>
                <a:gridCol w="5335587"/>
              </a:tblGrid>
              <a:tr h="4014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postup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3 – Opakování popisu při použití He´s got….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Str. 4 – Opakování popisu při použití She´s got….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5 – 10 – opakování slovní zásoby a zároveň kreslení vlastní příšerky – PL str.17, úkol č. 1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11 – popis příšerky v prezentaci – čtení vět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12 – výklad tvoření otázky se slovesem he has got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13 – popis příšerky v prezentaci – čtení vět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14 – výklad tvoření otázky se slovesem she has got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15 - vyvození zájmena it a popis s použitím It has got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16 – otázka se slovesem it has got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17 PL úkol č. 1 – popis příšerky – ve dvojicích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18 – PL – úkol č. 2 – opakování odpovědí na otázky, žáci odpovídají podle své příšerky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Str. 18 – PL úkol č. 3 – samostatná práce – vysvětlení: 1. věta My monster has got….Další věty It has got…..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0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Citace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Všechny použité obrázky: Klipart htpp://office.microsoft.com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Při sestavování výukového materiálu byl použit PowerPoint.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Výukový materiál je dostupný z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www.zsplzenbozkov.cz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8ABB1-5B0E-4EE3-B52D-AA88C48CB8A0}" type="slidenum">
              <a:rPr lang="cs-CZ"/>
              <a:pPr/>
              <a:t>3</a:t>
            </a:fld>
            <a:endParaRPr lang="cs-CZ"/>
          </a:p>
        </p:txBody>
      </p:sp>
      <p:pic>
        <p:nvPicPr>
          <p:cNvPr id="3076" name="Picture 4" descr="MP90044660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81075"/>
            <a:ext cx="4003675" cy="5184775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356100" y="2349500"/>
            <a:ext cx="41767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600"/>
              <a:t>He´s got…………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8313" y="188913"/>
            <a:ext cx="72707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 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8438D-DA18-4C5B-9AA8-3CC4F001DE36}" type="slidenum">
              <a:rPr lang="cs-CZ"/>
              <a:pPr/>
              <a:t>4</a:t>
            </a:fld>
            <a:endParaRPr lang="cs-CZ"/>
          </a:p>
        </p:txBody>
      </p:sp>
      <p:pic>
        <p:nvPicPr>
          <p:cNvPr id="4102" name="Picture 6" descr="MC900435925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143000"/>
            <a:ext cx="3771900" cy="3070225"/>
          </a:xfrm>
          <a:prstGeom prst="rect">
            <a:avLst/>
          </a:prstGeom>
          <a:noFill/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751138" y="4954588"/>
            <a:ext cx="546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600"/>
              <a:t>She´s got………………….</a:t>
            </a: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323850" y="188913"/>
            <a:ext cx="74866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 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8525A-D634-4EAE-92B1-4C3826460D6E}" type="slidenum">
              <a:rPr lang="cs-CZ"/>
              <a:pPr/>
              <a:t>5</a:t>
            </a:fld>
            <a:endParaRPr lang="cs-CZ"/>
          </a:p>
        </p:txBody>
      </p:sp>
      <p:sp>
        <p:nvSpPr>
          <p:cNvPr id="5124" name="Oval 4"/>
          <p:cNvSpPr>
            <a:spLocks noChangeArrowheads="1"/>
          </p:cNvSpPr>
          <p:nvPr/>
        </p:nvSpPr>
        <p:spPr bwMode="auto">
          <a:xfrm>
            <a:off x="1979613" y="2060575"/>
            <a:ext cx="2879725" cy="25209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572000" y="4367213"/>
            <a:ext cx="3751263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7200"/>
              <a:t>a head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50825" y="358775"/>
            <a:ext cx="62753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 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2703D-D1A7-43F8-8C9F-74F9A01B8BDC}" type="slidenum">
              <a:rPr lang="cs-CZ"/>
              <a:pPr/>
              <a:t>6</a:t>
            </a:fld>
            <a:endParaRPr lang="cs-CZ"/>
          </a:p>
        </p:txBody>
      </p:sp>
      <p:sp>
        <p:nvSpPr>
          <p:cNvPr id="7172" name="chair1"/>
          <p:cNvSpPr>
            <a:spLocks noEditPoints="1" noChangeArrowheads="1"/>
          </p:cNvSpPr>
          <p:nvPr/>
        </p:nvSpPr>
        <p:spPr bwMode="auto">
          <a:xfrm>
            <a:off x="1116013" y="1484313"/>
            <a:ext cx="3794125" cy="22828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1593 w 21600"/>
              <a:gd name="T9" fmla="*/ 7848 h 21600"/>
              <a:gd name="T10" fmla="*/ 20317 w 21600"/>
              <a:gd name="T11" fmla="*/ 1757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7752" y="5993"/>
                </a:moveTo>
                <a:lnTo>
                  <a:pt x="13862" y="5993"/>
                </a:lnTo>
                <a:lnTo>
                  <a:pt x="13862" y="3443"/>
                </a:lnTo>
                <a:lnTo>
                  <a:pt x="18455" y="3443"/>
                </a:lnTo>
                <a:lnTo>
                  <a:pt x="18952" y="3443"/>
                </a:lnTo>
                <a:lnTo>
                  <a:pt x="19448" y="3354"/>
                </a:lnTo>
                <a:lnTo>
                  <a:pt x="19697" y="3220"/>
                </a:lnTo>
                <a:lnTo>
                  <a:pt x="20234" y="3041"/>
                </a:lnTo>
                <a:lnTo>
                  <a:pt x="20566" y="2817"/>
                </a:lnTo>
                <a:lnTo>
                  <a:pt x="20731" y="2460"/>
                </a:lnTo>
                <a:lnTo>
                  <a:pt x="20897" y="2102"/>
                </a:lnTo>
                <a:lnTo>
                  <a:pt x="20897" y="1744"/>
                </a:lnTo>
                <a:lnTo>
                  <a:pt x="20897" y="1431"/>
                </a:lnTo>
                <a:lnTo>
                  <a:pt x="20731" y="1073"/>
                </a:lnTo>
                <a:lnTo>
                  <a:pt x="20566" y="716"/>
                </a:lnTo>
                <a:lnTo>
                  <a:pt x="20234" y="492"/>
                </a:lnTo>
                <a:lnTo>
                  <a:pt x="19697" y="224"/>
                </a:lnTo>
                <a:lnTo>
                  <a:pt x="19448" y="134"/>
                </a:lnTo>
                <a:lnTo>
                  <a:pt x="18952" y="0"/>
                </a:lnTo>
                <a:lnTo>
                  <a:pt x="18455" y="0"/>
                </a:lnTo>
                <a:lnTo>
                  <a:pt x="10966" y="0"/>
                </a:lnTo>
                <a:lnTo>
                  <a:pt x="3641" y="0"/>
                </a:lnTo>
                <a:lnTo>
                  <a:pt x="3145" y="0"/>
                </a:lnTo>
                <a:lnTo>
                  <a:pt x="2648" y="134"/>
                </a:lnTo>
                <a:lnTo>
                  <a:pt x="2276" y="224"/>
                </a:lnTo>
                <a:lnTo>
                  <a:pt x="1945" y="492"/>
                </a:lnTo>
                <a:lnTo>
                  <a:pt x="1697" y="716"/>
                </a:lnTo>
                <a:lnTo>
                  <a:pt x="1366" y="1073"/>
                </a:lnTo>
                <a:lnTo>
                  <a:pt x="1200" y="1431"/>
                </a:lnTo>
                <a:lnTo>
                  <a:pt x="1200" y="1744"/>
                </a:lnTo>
                <a:lnTo>
                  <a:pt x="1200" y="2102"/>
                </a:lnTo>
                <a:lnTo>
                  <a:pt x="1366" y="2460"/>
                </a:lnTo>
                <a:lnTo>
                  <a:pt x="1697" y="2817"/>
                </a:lnTo>
                <a:lnTo>
                  <a:pt x="1945" y="3041"/>
                </a:lnTo>
                <a:lnTo>
                  <a:pt x="2276" y="3220"/>
                </a:lnTo>
                <a:lnTo>
                  <a:pt x="2648" y="3354"/>
                </a:lnTo>
                <a:lnTo>
                  <a:pt x="3145" y="3443"/>
                </a:lnTo>
                <a:lnTo>
                  <a:pt x="3641" y="3443"/>
                </a:lnTo>
                <a:lnTo>
                  <a:pt x="8152" y="3443"/>
                </a:lnTo>
                <a:lnTo>
                  <a:pt x="8152" y="5993"/>
                </a:lnTo>
                <a:lnTo>
                  <a:pt x="3890" y="5993"/>
                </a:lnTo>
                <a:lnTo>
                  <a:pt x="3145" y="6127"/>
                </a:lnTo>
                <a:lnTo>
                  <a:pt x="2276" y="6306"/>
                </a:lnTo>
                <a:lnTo>
                  <a:pt x="1697" y="6663"/>
                </a:lnTo>
                <a:lnTo>
                  <a:pt x="1200" y="7155"/>
                </a:lnTo>
                <a:lnTo>
                  <a:pt x="662" y="7737"/>
                </a:lnTo>
                <a:lnTo>
                  <a:pt x="166" y="8273"/>
                </a:lnTo>
                <a:lnTo>
                  <a:pt x="0" y="8989"/>
                </a:lnTo>
                <a:lnTo>
                  <a:pt x="0" y="9525"/>
                </a:lnTo>
                <a:lnTo>
                  <a:pt x="0" y="10822"/>
                </a:lnTo>
                <a:lnTo>
                  <a:pt x="0" y="15831"/>
                </a:lnTo>
                <a:lnTo>
                  <a:pt x="166" y="16547"/>
                </a:lnTo>
                <a:lnTo>
                  <a:pt x="662" y="17307"/>
                </a:lnTo>
                <a:lnTo>
                  <a:pt x="1697" y="18380"/>
                </a:lnTo>
                <a:lnTo>
                  <a:pt x="2814" y="19275"/>
                </a:lnTo>
                <a:lnTo>
                  <a:pt x="3641" y="19766"/>
                </a:lnTo>
                <a:lnTo>
                  <a:pt x="4428" y="20169"/>
                </a:lnTo>
                <a:lnTo>
                  <a:pt x="5421" y="20527"/>
                </a:lnTo>
                <a:lnTo>
                  <a:pt x="6372" y="20884"/>
                </a:lnTo>
                <a:lnTo>
                  <a:pt x="7572" y="21242"/>
                </a:lnTo>
                <a:lnTo>
                  <a:pt x="8648" y="21466"/>
                </a:lnTo>
                <a:lnTo>
                  <a:pt x="9766" y="21600"/>
                </a:lnTo>
                <a:lnTo>
                  <a:pt x="11131" y="21600"/>
                </a:lnTo>
                <a:lnTo>
                  <a:pt x="12414" y="21600"/>
                </a:lnTo>
                <a:lnTo>
                  <a:pt x="13779" y="21466"/>
                </a:lnTo>
                <a:lnTo>
                  <a:pt x="14855" y="21242"/>
                </a:lnTo>
                <a:lnTo>
                  <a:pt x="15807" y="20884"/>
                </a:lnTo>
                <a:lnTo>
                  <a:pt x="16841" y="20527"/>
                </a:lnTo>
                <a:lnTo>
                  <a:pt x="17669" y="20169"/>
                </a:lnTo>
                <a:lnTo>
                  <a:pt x="18455" y="19766"/>
                </a:lnTo>
                <a:lnTo>
                  <a:pt x="19117" y="19275"/>
                </a:lnTo>
                <a:lnTo>
                  <a:pt x="20234" y="18380"/>
                </a:lnTo>
                <a:lnTo>
                  <a:pt x="21062" y="17307"/>
                </a:lnTo>
                <a:lnTo>
                  <a:pt x="21600" y="16547"/>
                </a:lnTo>
                <a:lnTo>
                  <a:pt x="21600" y="15831"/>
                </a:lnTo>
                <a:lnTo>
                  <a:pt x="21600" y="10733"/>
                </a:lnTo>
                <a:lnTo>
                  <a:pt x="21600" y="9525"/>
                </a:lnTo>
                <a:lnTo>
                  <a:pt x="21600" y="8989"/>
                </a:lnTo>
                <a:lnTo>
                  <a:pt x="21434" y="8273"/>
                </a:lnTo>
                <a:lnTo>
                  <a:pt x="21062" y="7737"/>
                </a:lnTo>
                <a:lnTo>
                  <a:pt x="20566" y="7155"/>
                </a:lnTo>
                <a:lnTo>
                  <a:pt x="19903" y="6663"/>
                </a:lnTo>
                <a:lnTo>
                  <a:pt x="19283" y="6306"/>
                </a:lnTo>
                <a:lnTo>
                  <a:pt x="18621" y="6127"/>
                </a:lnTo>
                <a:lnTo>
                  <a:pt x="17752" y="5993"/>
                </a:lnTo>
                <a:close/>
              </a:path>
              <a:path w="21600" h="21600" extrusionOk="0">
                <a:moveTo>
                  <a:pt x="8152" y="3443"/>
                </a:moveTo>
                <a:lnTo>
                  <a:pt x="13862" y="3443"/>
                </a:lnTo>
              </a:path>
              <a:path w="21600" h="21600" extrusionOk="0">
                <a:moveTo>
                  <a:pt x="8152" y="5993"/>
                </a:moveTo>
                <a:lnTo>
                  <a:pt x="13862" y="5993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711950" y="2278063"/>
            <a:ext cx="17081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7200"/>
              <a:t>hair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50825" y="188913"/>
            <a:ext cx="630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škola, autor: Hana 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6C20F-057A-4DA8-959C-8E04F1B39B3A}" type="slidenum">
              <a:rPr lang="cs-CZ"/>
              <a:pPr/>
              <a:t>7</a:t>
            </a:fld>
            <a:endParaRPr lang="cs-CZ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711950" y="2278063"/>
            <a:ext cx="19621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7200"/>
              <a:t>ears</a:t>
            </a:r>
          </a:p>
        </p:txBody>
      </p:sp>
      <p:sp>
        <p:nvSpPr>
          <p:cNvPr id="6148" name="chair"/>
          <p:cNvSpPr>
            <a:spLocks noEditPoints="1" noChangeArrowheads="1"/>
          </p:cNvSpPr>
          <p:nvPr/>
        </p:nvSpPr>
        <p:spPr bwMode="auto">
          <a:xfrm>
            <a:off x="611188" y="1412875"/>
            <a:ext cx="4125912" cy="31464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E0DB4-2486-44A5-AC77-78A7E4ED336A}" type="slidenum">
              <a:rPr lang="cs-CZ"/>
              <a:pPr/>
              <a:t>8</a:t>
            </a:fld>
            <a:endParaRPr lang="cs-CZ"/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779838" y="5157788"/>
            <a:ext cx="46799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7200"/>
              <a:t>a nose</a:t>
            </a:r>
          </a:p>
        </p:txBody>
      </p:sp>
      <p:sp>
        <p:nvSpPr>
          <p:cNvPr id="9219" name="chair"/>
          <p:cNvSpPr>
            <a:spLocks noEditPoints="1" noChangeArrowheads="1"/>
          </p:cNvSpPr>
          <p:nvPr/>
        </p:nvSpPr>
        <p:spPr bwMode="auto">
          <a:xfrm>
            <a:off x="611188" y="1412875"/>
            <a:ext cx="4125912" cy="31464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9220" name="Litebulb"/>
          <p:cNvSpPr>
            <a:spLocks noEditPoints="1" noChangeArrowheads="1"/>
          </p:cNvSpPr>
          <p:nvPr/>
        </p:nvSpPr>
        <p:spPr bwMode="auto">
          <a:xfrm>
            <a:off x="2339975" y="2708275"/>
            <a:ext cx="746125" cy="86995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5F419-96A1-4A7E-9064-21465DD49264}" type="slidenum">
              <a:rPr lang="cs-CZ"/>
              <a:pPr/>
              <a:t>9</a:t>
            </a:fld>
            <a:endParaRPr lang="cs-CZ"/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779838" y="5157788"/>
            <a:ext cx="46799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7200"/>
              <a:t>a mouth</a:t>
            </a:r>
          </a:p>
        </p:txBody>
      </p:sp>
      <p:sp>
        <p:nvSpPr>
          <p:cNvPr id="10243" name="chair"/>
          <p:cNvSpPr>
            <a:spLocks noEditPoints="1" noChangeArrowheads="1"/>
          </p:cNvSpPr>
          <p:nvPr/>
        </p:nvSpPr>
        <p:spPr bwMode="auto">
          <a:xfrm>
            <a:off x="611188" y="1412875"/>
            <a:ext cx="4125912" cy="31464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0244" name="Litebulb"/>
          <p:cNvSpPr>
            <a:spLocks noEditPoints="1" noChangeArrowheads="1"/>
          </p:cNvSpPr>
          <p:nvPr/>
        </p:nvSpPr>
        <p:spPr bwMode="auto">
          <a:xfrm>
            <a:off x="2339975" y="2708275"/>
            <a:ext cx="746125" cy="86995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45" name="Music"/>
          <p:cNvSpPr>
            <a:spLocks noEditPoints="1" noChangeArrowheads="1"/>
          </p:cNvSpPr>
          <p:nvPr/>
        </p:nvSpPr>
        <p:spPr bwMode="auto">
          <a:xfrm>
            <a:off x="2195513" y="3789363"/>
            <a:ext cx="762000" cy="760412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1C44D-8E79-46AC-90C2-D53AF53CA34D}" type="slidenum">
              <a:rPr lang="cs-CZ"/>
              <a:pPr/>
              <a:t>10</a:t>
            </a:fld>
            <a:endParaRPr lang="cs-CZ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779838" y="5157788"/>
            <a:ext cx="46799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7200"/>
              <a:t>eyes</a:t>
            </a:r>
          </a:p>
        </p:txBody>
      </p:sp>
      <p:sp>
        <p:nvSpPr>
          <p:cNvPr id="11267" name="chair"/>
          <p:cNvSpPr>
            <a:spLocks noEditPoints="1" noChangeArrowheads="1"/>
          </p:cNvSpPr>
          <p:nvPr/>
        </p:nvSpPr>
        <p:spPr bwMode="auto">
          <a:xfrm>
            <a:off x="611188" y="1412875"/>
            <a:ext cx="4125912" cy="31464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1268" name="Litebulb"/>
          <p:cNvSpPr>
            <a:spLocks noEditPoints="1" noChangeArrowheads="1"/>
          </p:cNvSpPr>
          <p:nvPr/>
        </p:nvSpPr>
        <p:spPr bwMode="auto">
          <a:xfrm>
            <a:off x="2339975" y="2708275"/>
            <a:ext cx="746125" cy="86995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269" name="Music"/>
          <p:cNvSpPr>
            <a:spLocks noEditPoints="1" noChangeArrowheads="1"/>
          </p:cNvSpPr>
          <p:nvPr/>
        </p:nvSpPr>
        <p:spPr bwMode="auto">
          <a:xfrm>
            <a:off x="2195513" y="3789363"/>
            <a:ext cx="762000" cy="760412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1270" name="PubCross"/>
          <p:cNvSpPr>
            <a:spLocks noEditPoints="1" noChangeArrowheads="1"/>
          </p:cNvSpPr>
          <p:nvPr/>
        </p:nvSpPr>
        <p:spPr bwMode="auto">
          <a:xfrm>
            <a:off x="1619250" y="2636838"/>
            <a:ext cx="627063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1271" name="PubCross"/>
          <p:cNvSpPr>
            <a:spLocks noEditPoints="1" noChangeArrowheads="1"/>
          </p:cNvSpPr>
          <p:nvPr/>
        </p:nvSpPr>
        <p:spPr bwMode="auto">
          <a:xfrm>
            <a:off x="3132138" y="2636838"/>
            <a:ext cx="627062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F9335-C429-49C8-8CE3-5204CDFEC2F3}" type="slidenum">
              <a:rPr lang="cs-CZ"/>
              <a:pPr/>
              <a:t>11</a:t>
            </a:fld>
            <a:endParaRPr lang="cs-CZ"/>
          </a:p>
        </p:txBody>
      </p:sp>
      <p:sp>
        <p:nvSpPr>
          <p:cNvPr id="12291" name="chair"/>
          <p:cNvSpPr>
            <a:spLocks noEditPoints="1" noChangeArrowheads="1"/>
          </p:cNvSpPr>
          <p:nvPr/>
        </p:nvSpPr>
        <p:spPr bwMode="auto">
          <a:xfrm>
            <a:off x="611188" y="1412875"/>
            <a:ext cx="4125912" cy="31464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2292" name="Litebulb"/>
          <p:cNvSpPr>
            <a:spLocks noEditPoints="1" noChangeArrowheads="1"/>
          </p:cNvSpPr>
          <p:nvPr/>
        </p:nvSpPr>
        <p:spPr bwMode="auto">
          <a:xfrm>
            <a:off x="2339975" y="2708275"/>
            <a:ext cx="746125" cy="86995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2293" name="Music"/>
          <p:cNvSpPr>
            <a:spLocks noEditPoints="1" noChangeArrowheads="1"/>
          </p:cNvSpPr>
          <p:nvPr/>
        </p:nvSpPr>
        <p:spPr bwMode="auto">
          <a:xfrm>
            <a:off x="2195513" y="3789363"/>
            <a:ext cx="762000" cy="760412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2294" name="PubCross"/>
          <p:cNvSpPr>
            <a:spLocks noEditPoints="1" noChangeArrowheads="1"/>
          </p:cNvSpPr>
          <p:nvPr/>
        </p:nvSpPr>
        <p:spPr bwMode="auto">
          <a:xfrm>
            <a:off x="1619250" y="2636838"/>
            <a:ext cx="627063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2295" name="PubCross"/>
          <p:cNvSpPr>
            <a:spLocks noEditPoints="1" noChangeArrowheads="1"/>
          </p:cNvSpPr>
          <p:nvPr/>
        </p:nvSpPr>
        <p:spPr bwMode="auto">
          <a:xfrm>
            <a:off x="3132138" y="2636838"/>
            <a:ext cx="627062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468313" y="5197475"/>
            <a:ext cx="84963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/>
              <a:t>This is a monster. He´s a boy.  His name is Bulb.</a:t>
            </a:r>
          </a:p>
          <a:p>
            <a:r>
              <a:rPr lang="cs-CZ" sz="2800"/>
              <a:t>He´s got………</a:t>
            </a:r>
            <a:r>
              <a:rPr lang="cs-CZ"/>
              <a:t> 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4BF43-1B95-4690-9826-E9687209F2A6}" type="slidenum">
              <a:rPr lang="cs-CZ"/>
              <a:pPr/>
              <a:t>12</a:t>
            </a:fld>
            <a:endParaRPr lang="cs-CZ"/>
          </a:p>
        </p:txBody>
      </p:sp>
      <p:sp>
        <p:nvSpPr>
          <p:cNvPr id="15363" name="chair"/>
          <p:cNvSpPr>
            <a:spLocks noEditPoints="1" noChangeArrowheads="1"/>
          </p:cNvSpPr>
          <p:nvPr/>
        </p:nvSpPr>
        <p:spPr bwMode="auto">
          <a:xfrm>
            <a:off x="611188" y="1412875"/>
            <a:ext cx="4125912" cy="314642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5364" name="Litebulb"/>
          <p:cNvSpPr>
            <a:spLocks noEditPoints="1" noChangeArrowheads="1"/>
          </p:cNvSpPr>
          <p:nvPr/>
        </p:nvSpPr>
        <p:spPr bwMode="auto">
          <a:xfrm>
            <a:off x="2339975" y="2708275"/>
            <a:ext cx="746125" cy="86995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5365" name="Music"/>
          <p:cNvSpPr>
            <a:spLocks noEditPoints="1" noChangeArrowheads="1"/>
          </p:cNvSpPr>
          <p:nvPr/>
        </p:nvSpPr>
        <p:spPr bwMode="auto">
          <a:xfrm>
            <a:off x="2195513" y="3789363"/>
            <a:ext cx="762000" cy="760412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5366" name="PubCross"/>
          <p:cNvSpPr>
            <a:spLocks noEditPoints="1" noChangeArrowheads="1"/>
          </p:cNvSpPr>
          <p:nvPr/>
        </p:nvSpPr>
        <p:spPr bwMode="auto">
          <a:xfrm>
            <a:off x="1619250" y="2636838"/>
            <a:ext cx="627063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5367" name="PubCross"/>
          <p:cNvSpPr>
            <a:spLocks noEditPoints="1" noChangeArrowheads="1"/>
          </p:cNvSpPr>
          <p:nvPr/>
        </p:nvSpPr>
        <p:spPr bwMode="auto">
          <a:xfrm>
            <a:off x="3132138" y="2636838"/>
            <a:ext cx="627062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 flipH="1">
            <a:off x="3709988" y="981075"/>
            <a:ext cx="51863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/>
              <a:t>Bulb has</a:t>
            </a:r>
            <a:r>
              <a:rPr lang="cs-CZ" sz="3200"/>
              <a:t> got green eyes.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 flipH="1">
            <a:off x="4141788" y="1700213"/>
            <a:ext cx="50022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/>
              <a:t>Has Bulb</a:t>
            </a:r>
            <a:r>
              <a:rPr lang="cs-CZ" sz="3200"/>
              <a:t> got green eyes?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827088" y="4652963"/>
            <a:ext cx="4402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/>
              <a:t>He´s got a yellow nose.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5919788" y="2627313"/>
            <a:ext cx="2528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009900"/>
                </a:solidFill>
              </a:rPr>
              <a:t>Yes, he has.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827088" y="5300663"/>
            <a:ext cx="4445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/>
              <a:t>Has he</a:t>
            </a:r>
            <a:r>
              <a:rPr lang="cs-CZ" sz="3200"/>
              <a:t> got a red nose?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4572000" y="5949950"/>
            <a:ext cx="3160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</a:rPr>
              <a:t>No, he hasn´t.</a:t>
            </a:r>
          </a:p>
        </p:txBody>
      </p:sp>
      <p:sp>
        <p:nvSpPr>
          <p:cNvPr id="15375" name="Rectangle 15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7F48-6F9C-4E49-B574-38F0AB073260}" type="slidenum">
              <a:rPr lang="cs-CZ"/>
              <a:pPr/>
              <a:t>13</a:t>
            </a:fld>
            <a:endParaRPr lang="cs-CZ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95288" y="5197475"/>
            <a:ext cx="87487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/>
              <a:t>This is a monster. She´s a girl. Her name is Cloudy.</a:t>
            </a:r>
          </a:p>
          <a:p>
            <a:r>
              <a:rPr lang="cs-CZ" sz="2800"/>
              <a:t>She´s got………</a:t>
            </a:r>
            <a:r>
              <a:rPr lang="cs-CZ"/>
              <a:t> </a:t>
            </a:r>
          </a:p>
        </p:txBody>
      </p:sp>
      <p:sp>
        <p:nvSpPr>
          <p:cNvPr id="13320" name="chair3"/>
          <p:cNvSpPr>
            <a:spLocks noEditPoints="1" noChangeArrowheads="1"/>
          </p:cNvSpPr>
          <p:nvPr/>
        </p:nvSpPr>
        <p:spPr bwMode="auto">
          <a:xfrm>
            <a:off x="1042988" y="1341438"/>
            <a:ext cx="3981450" cy="2425700"/>
          </a:xfrm>
          <a:custGeom>
            <a:avLst/>
            <a:gdLst>
              <a:gd name="T0" fmla="*/ 10800 w 21600"/>
              <a:gd name="T1" fmla="*/ 0 h 21600"/>
              <a:gd name="T2" fmla="*/ 20275 w 21600"/>
              <a:gd name="T3" fmla="*/ 10800 h 21600"/>
              <a:gd name="T4" fmla="*/ 10800 w 21600"/>
              <a:gd name="T5" fmla="*/ 21600 h 21600"/>
              <a:gd name="T6" fmla="*/ 1303 w 21600"/>
              <a:gd name="T7" fmla="*/ 10800 h 21600"/>
              <a:gd name="T8" fmla="*/ 4828 w 21600"/>
              <a:gd name="T9" fmla="*/ 6639 h 21600"/>
              <a:gd name="T10" fmla="*/ 16846 w 21600"/>
              <a:gd name="T11" fmla="*/ 196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661" y="21600"/>
                </a:moveTo>
                <a:lnTo>
                  <a:pt x="11964" y="21600"/>
                </a:lnTo>
                <a:lnTo>
                  <a:pt x="12969" y="21477"/>
                </a:lnTo>
                <a:lnTo>
                  <a:pt x="13951" y="21379"/>
                </a:lnTo>
                <a:lnTo>
                  <a:pt x="14742" y="21134"/>
                </a:lnTo>
                <a:lnTo>
                  <a:pt x="15575" y="20765"/>
                </a:lnTo>
                <a:lnTo>
                  <a:pt x="16152" y="20520"/>
                </a:lnTo>
                <a:lnTo>
                  <a:pt x="16579" y="20225"/>
                </a:lnTo>
                <a:lnTo>
                  <a:pt x="16942" y="19857"/>
                </a:lnTo>
                <a:lnTo>
                  <a:pt x="17455" y="20520"/>
                </a:lnTo>
                <a:lnTo>
                  <a:pt x="17989" y="21011"/>
                </a:lnTo>
                <a:lnTo>
                  <a:pt x="18459" y="21379"/>
                </a:lnTo>
                <a:lnTo>
                  <a:pt x="19079" y="21477"/>
                </a:lnTo>
                <a:lnTo>
                  <a:pt x="19656" y="21477"/>
                </a:lnTo>
                <a:lnTo>
                  <a:pt x="20275" y="21379"/>
                </a:lnTo>
                <a:lnTo>
                  <a:pt x="20660" y="21011"/>
                </a:lnTo>
                <a:lnTo>
                  <a:pt x="21173" y="20643"/>
                </a:lnTo>
                <a:lnTo>
                  <a:pt x="21386" y="20225"/>
                </a:lnTo>
                <a:lnTo>
                  <a:pt x="21600" y="19636"/>
                </a:lnTo>
                <a:lnTo>
                  <a:pt x="21600" y="19145"/>
                </a:lnTo>
                <a:lnTo>
                  <a:pt x="21600" y="18605"/>
                </a:lnTo>
                <a:lnTo>
                  <a:pt x="21386" y="18115"/>
                </a:lnTo>
                <a:lnTo>
                  <a:pt x="21066" y="17525"/>
                </a:lnTo>
                <a:lnTo>
                  <a:pt x="20660" y="17108"/>
                </a:lnTo>
                <a:lnTo>
                  <a:pt x="20275" y="16740"/>
                </a:lnTo>
                <a:lnTo>
                  <a:pt x="20275" y="10628"/>
                </a:lnTo>
                <a:lnTo>
                  <a:pt x="20275" y="5695"/>
                </a:lnTo>
                <a:lnTo>
                  <a:pt x="20275" y="5105"/>
                </a:lnTo>
                <a:lnTo>
                  <a:pt x="20190" y="4492"/>
                </a:lnTo>
                <a:lnTo>
                  <a:pt x="19976" y="4075"/>
                </a:lnTo>
                <a:lnTo>
                  <a:pt x="19763" y="3485"/>
                </a:lnTo>
                <a:lnTo>
                  <a:pt x="19442" y="2995"/>
                </a:lnTo>
                <a:lnTo>
                  <a:pt x="19079" y="2455"/>
                </a:lnTo>
                <a:lnTo>
                  <a:pt x="18673" y="2086"/>
                </a:lnTo>
                <a:lnTo>
                  <a:pt x="18139" y="1620"/>
                </a:lnTo>
                <a:lnTo>
                  <a:pt x="17562" y="1325"/>
                </a:lnTo>
                <a:lnTo>
                  <a:pt x="16836" y="957"/>
                </a:lnTo>
                <a:lnTo>
                  <a:pt x="16045" y="589"/>
                </a:lnTo>
                <a:lnTo>
                  <a:pt x="15169" y="344"/>
                </a:lnTo>
                <a:lnTo>
                  <a:pt x="14272" y="245"/>
                </a:lnTo>
                <a:lnTo>
                  <a:pt x="13182" y="123"/>
                </a:lnTo>
                <a:lnTo>
                  <a:pt x="12028" y="0"/>
                </a:lnTo>
                <a:lnTo>
                  <a:pt x="10832" y="0"/>
                </a:lnTo>
                <a:lnTo>
                  <a:pt x="9572" y="0"/>
                </a:lnTo>
                <a:lnTo>
                  <a:pt x="8418" y="123"/>
                </a:lnTo>
                <a:lnTo>
                  <a:pt x="7328" y="245"/>
                </a:lnTo>
                <a:lnTo>
                  <a:pt x="6431" y="344"/>
                </a:lnTo>
                <a:lnTo>
                  <a:pt x="5555" y="589"/>
                </a:lnTo>
                <a:lnTo>
                  <a:pt x="4764" y="957"/>
                </a:lnTo>
                <a:lnTo>
                  <a:pt x="4038" y="1325"/>
                </a:lnTo>
                <a:lnTo>
                  <a:pt x="3461" y="1620"/>
                </a:lnTo>
                <a:lnTo>
                  <a:pt x="2927" y="2086"/>
                </a:lnTo>
                <a:lnTo>
                  <a:pt x="2521" y="2455"/>
                </a:lnTo>
                <a:lnTo>
                  <a:pt x="2158" y="2995"/>
                </a:lnTo>
                <a:lnTo>
                  <a:pt x="1837" y="3485"/>
                </a:lnTo>
                <a:lnTo>
                  <a:pt x="1624" y="4075"/>
                </a:lnTo>
                <a:lnTo>
                  <a:pt x="1410" y="4492"/>
                </a:lnTo>
                <a:lnTo>
                  <a:pt x="1303" y="5105"/>
                </a:lnTo>
                <a:lnTo>
                  <a:pt x="1303" y="5695"/>
                </a:lnTo>
                <a:lnTo>
                  <a:pt x="1303" y="10874"/>
                </a:lnTo>
                <a:lnTo>
                  <a:pt x="1303" y="16740"/>
                </a:lnTo>
                <a:lnTo>
                  <a:pt x="940" y="17108"/>
                </a:lnTo>
                <a:lnTo>
                  <a:pt x="534" y="17525"/>
                </a:lnTo>
                <a:lnTo>
                  <a:pt x="214" y="18115"/>
                </a:lnTo>
                <a:lnTo>
                  <a:pt x="0" y="18605"/>
                </a:lnTo>
                <a:lnTo>
                  <a:pt x="0" y="19145"/>
                </a:lnTo>
                <a:lnTo>
                  <a:pt x="0" y="19636"/>
                </a:lnTo>
                <a:lnTo>
                  <a:pt x="214" y="20225"/>
                </a:lnTo>
                <a:lnTo>
                  <a:pt x="427" y="20643"/>
                </a:lnTo>
                <a:lnTo>
                  <a:pt x="833" y="21011"/>
                </a:lnTo>
                <a:lnTo>
                  <a:pt x="1303" y="21379"/>
                </a:lnTo>
                <a:lnTo>
                  <a:pt x="1944" y="21477"/>
                </a:lnTo>
                <a:lnTo>
                  <a:pt x="2521" y="21477"/>
                </a:lnTo>
                <a:lnTo>
                  <a:pt x="3141" y="21379"/>
                </a:lnTo>
                <a:lnTo>
                  <a:pt x="3611" y="21011"/>
                </a:lnTo>
                <a:lnTo>
                  <a:pt x="4145" y="20520"/>
                </a:lnTo>
                <a:lnTo>
                  <a:pt x="4658" y="19857"/>
                </a:lnTo>
                <a:lnTo>
                  <a:pt x="4914" y="20225"/>
                </a:lnTo>
                <a:lnTo>
                  <a:pt x="5448" y="20520"/>
                </a:lnTo>
                <a:lnTo>
                  <a:pt x="6025" y="20765"/>
                </a:lnTo>
                <a:lnTo>
                  <a:pt x="6751" y="21134"/>
                </a:lnTo>
                <a:lnTo>
                  <a:pt x="7542" y="21379"/>
                </a:lnTo>
                <a:lnTo>
                  <a:pt x="8418" y="21477"/>
                </a:lnTo>
                <a:lnTo>
                  <a:pt x="9465" y="21600"/>
                </a:lnTo>
                <a:lnTo>
                  <a:pt x="10661" y="21600"/>
                </a:lnTo>
                <a:close/>
              </a:path>
              <a:path w="21600" h="21600" extrusionOk="0">
                <a:moveTo>
                  <a:pt x="17049" y="19857"/>
                </a:moveTo>
                <a:lnTo>
                  <a:pt x="17049" y="19268"/>
                </a:lnTo>
                <a:lnTo>
                  <a:pt x="17049" y="18016"/>
                </a:lnTo>
                <a:lnTo>
                  <a:pt x="17049" y="16274"/>
                </a:lnTo>
                <a:lnTo>
                  <a:pt x="17049" y="14114"/>
                </a:lnTo>
                <a:lnTo>
                  <a:pt x="17049" y="11880"/>
                </a:lnTo>
                <a:lnTo>
                  <a:pt x="17049" y="9843"/>
                </a:lnTo>
                <a:lnTo>
                  <a:pt x="17049" y="8100"/>
                </a:lnTo>
                <a:lnTo>
                  <a:pt x="17049" y="7069"/>
                </a:lnTo>
                <a:lnTo>
                  <a:pt x="16942" y="6725"/>
                </a:lnTo>
                <a:lnTo>
                  <a:pt x="16836" y="6357"/>
                </a:lnTo>
                <a:lnTo>
                  <a:pt x="16686" y="6112"/>
                </a:lnTo>
                <a:lnTo>
                  <a:pt x="16472" y="5768"/>
                </a:lnTo>
                <a:lnTo>
                  <a:pt x="15746" y="5351"/>
                </a:lnTo>
                <a:lnTo>
                  <a:pt x="14849" y="4983"/>
                </a:lnTo>
                <a:lnTo>
                  <a:pt x="13951" y="4615"/>
                </a:lnTo>
                <a:lnTo>
                  <a:pt x="12862" y="4369"/>
                </a:lnTo>
                <a:lnTo>
                  <a:pt x="11879" y="4271"/>
                </a:lnTo>
                <a:lnTo>
                  <a:pt x="10832" y="4197"/>
                </a:lnTo>
                <a:lnTo>
                  <a:pt x="9828" y="4271"/>
                </a:lnTo>
                <a:lnTo>
                  <a:pt x="8845" y="4369"/>
                </a:lnTo>
                <a:lnTo>
                  <a:pt x="7734" y="4615"/>
                </a:lnTo>
                <a:lnTo>
                  <a:pt x="6751" y="4983"/>
                </a:lnTo>
                <a:lnTo>
                  <a:pt x="5961" y="5351"/>
                </a:lnTo>
                <a:lnTo>
                  <a:pt x="5234" y="5768"/>
                </a:lnTo>
                <a:lnTo>
                  <a:pt x="4914" y="6112"/>
                </a:lnTo>
                <a:lnTo>
                  <a:pt x="4764" y="6357"/>
                </a:lnTo>
                <a:lnTo>
                  <a:pt x="4658" y="6725"/>
                </a:lnTo>
                <a:lnTo>
                  <a:pt x="4658" y="7069"/>
                </a:lnTo>
                <a:lnTo>
                  <a:pt x="4658" y="8100"/>
                </a:lnTo>
                <a:lnTo>
                  <a:pt x="4658" y="9843"/>
                </a:lnTo>
                <a:lnTo>
                  <a:pt x="4658" y="11880"/>
                </a:lnTo>
                <a:lnTo>
                  <a:pt x="4658" y="14114"/>
                </a:lnTo>
                <a:lnTo>
                  <a:pt x="4658" y="16274"/>
                </a:lnTo>
                <a:lnTo>
                  <a:pt x="4658" y="18016"/>
                </a:lnTo>
                <a:lnTo>
                  <a:pt x="4658" y="19268"/>
                </a:lnTo>
                <a:lnTo>
                  <a:pt x="4658" y="19857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3321" name="Cloud"/>
          <p:cNvSpPr>
            <a:spLocks noChangeAspect="1" noEditPoints="1" noChangeArrowheads="1"/>
          </p:cNvSpPr>
          <p:nvPr/>
        </p:nvSpPr>
        <p:spPr bwMode="auto">
          <a:xfrm>
            <a:off x="1979613" y="2133600"/>
            <a:ext cx="868362" cy="58261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3322" name="Cloud"/>
          <p:cNvSpPr>
            <a:spLocks noChangeAspect="1" noEditPoints="1" noChangeArrowheads="1"/>
          </p:cNvSpPr>
          <p:nvPr/>
        </p:nvSpPr>
        <p:spPr bwMode="auto">
          <a:xfrm>
            <a:off x="3203575" y="2133600"/>
            <a:ext cx="868363" cy="58261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3323" name="desk1"/>
          <p:cNvSpPr>
            <a:spLocks noEditPoints="1" noChangeArrowheads="1"/>
          </p:cNvSpPr>
          <p:nvPr/>
        </p:nvSpPr>
        <p:spPr bwMode="auto">
          <a:xfrm>
            <a:off x="2700338" y="3213100"/>
            <a:ext cx="833437" cy="381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3324" name="desklamp"/>
          <p:cNvSpPr>
            <a:spLocks noEditPoints="1" noChangeArrowheads="1"/>
          </p:cNvSpPr>
          <p:nvPr/>
        </p:nvSpPr>
        <p:spPr bwMode="auto">
          <a:xfrm>
            <a:off x="2771775" y="2492375"/>
            <a:ext cx="546100" cy="688975"/>
          </a:xfrm>
          <a:custGeom>
            <a:avLst/>
            <a:gdLst>
              <a:gd name="T0" fmla="*/ 5036 w 21600"/>
              <a:gd name="T1" fmla="*/ 12900 h 21600"/>
              <a:gd name="T2" fmla="*/ 5036 w 21600"/>
              <a:gd name="T3" fmla="*/ 14984 h 21600"/>
              <a:gd name="T4" fmla="*/ 0 w 21600"/>
              <a:gd name="T5" fmla="*/ 14984 h 21600"/>
              <a:gd name="T6" fmla="*/ 0 w 21600"/>
              <a:gd name="T7" fmla="*/ 12900 h 21600"/>
              <a:gd name="T8" fmla="*/ 2186 w 21600"/>
              <a:gd name="T9" fmla="*/ 22426 h 21600"/>
              <a:gd name="T10" fmla="*/ 19435 w 21600"/>
              <a:gd name="T11" fmla="*/ 2747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1178" y="11842"/>
                </a:moveTo>
                <a:lnTo>
                  <a:pt x="11644" y="12206"/>
                </a:lnTo>
                <a:lnTo>
                  <a:pt x="12168" y="12702"/>
                </a:lnTo>
                <a:lnTo>
                  <a:pt x="12605" y="13000"/>
                </a:lnTo>
                <a:lnTo>
                  <a:pt x="13129" y="13330"/>
                </a:lnTo>
                <a:lnTo>
                  <a:pt x="13682" y="13529"/>
                </a:lnTo>
                <a:lnTo>
                  <a:pt x="14264" y="13694"/>
                </a:lnTo>
                <a:lnTo>
                  <a:pt x="14905" y="13794"/>
                </a:lnTo>
                <a:lnTo>
                  <a:pt x="15545" y="13794"/>
                </a:lnTo>
                <a:lnTo>
                  <a:pt x="16127" y="13794"/>
                </a:lnTo>
                <a:lnTo>
                  <a:pt x="16680" y="13694"/>
                </a:lnTo>
                <a:lnTo>
                  <a:pt x="17233" y="13529"/>
                </a:lnTo>
                <a:lnTo>
                  <a:pt x="17816" y="13330"/>
                </a:lnTo>
                <a:lnTo>
                  <a:pt x="18427" y="13033"/>
                </a:lnTo>
                <a:lnTo>
                  <a:pt x="18893" y="12702"/>
                </a:lnTo>
                <a:lnTo>
                  <a:pt x="19300" y="12305"/>
                </a:lnTo>
                <a:lnTo>
                  <a:pt x="19766" y="11842"/>
                </a:lnTo>
                <a:lnTo>
                  <a:pt x="20203" y="11379"/>
                </a:lnTo>
                <a:lnTo>
                  <a:pt x="20523" y="10817"/>
                </a:lnTo>
                <a:lnTo>
                  <a:pt x="20843" y="10287"/>
                </a:lnTo>
                <a:lnTo>
                  <a:pt x="21076" y="9626"/>
                </a:lnTo>
                <a:lnTo>
                  <a:pt x="21338" y="8997"/>
                </a:lnTo>
                <a:lnTo>
                  <a:pt x="21513" y="8336"/>
                </a:lnTo>
                <a:lnTo>
                  <a:pt x="21600" y="7608"/>
                </a:lnTo>
                <a:lnTo>
                  <a:pt x="21600" y="6913"/>
                </a:lnTo>
                <a:lnTo>
                  <a:pt x="21600" y="6219"/>
                </a:lnTo>
                <a:lnTo>
                  <a:pt x="21513" y="5590"/>
                </a:lnTo>
                <a:lnTo>
                  <a:pt x="21338" y="4896"/>
                </a:lnTo>
                <a:lnTo>
                  <a:pt x="21163" y="4300"/>
                </a:lnTo>
                <a:lnTo>
                  <a:pt x="20901" y="3705"/>
                </a:lnTo>
                <a:lnTo>
                  <a:pt x="20610" y="3175"/>
                </a:lnTo>
                <a:lnTo>
                  <a:pt x="20290" y="2613"/>
                </a:lnTo>
                <a:lnTo>
                  <a:pt x="19882" y="2117"/>
                </a:lnTo>
                <a:lnTo>
                  <a:pt x="19475" y="1687"/>
                </a:lnTo>
                <a:lnTo>
                  <a:pt x="18980" y="1224"/>
                </a:lnTo>
                <a:lnTo>
                  <a:pt x="18514" y="860"/>
                </a:lnTo>
                <a:lnTo>
                  <a:pt x="17903" y="595"/>
                </a:lnTo>
                <a:lnTo>
                  <a:pt x="17350" y="298"/>
                </a:lnTo>
                <a:lnTo>
                  <a:pt x="16768" y="99"/>
                </a:lnTo>
                <a:lnTo>
                  <a:pt x="16127" y="0"/>
                </a:lnTo>
                <a:lnTo>
                  <a:pt x="15545" y="0"/>
                </a:lnTo>
                <a:lnTo>
                  <a:pt x="14905" y="0"/>
                </a:lnTo>
                <a:lnTo>
                  <a:pt x="14264" y="99"/>
                </a:lnTo>
                <a:lnTo>
                  <a:pt x="13682" y="298"/>
                </a:lnTo>
                <a:lnTo>
                  <a:pt x="13129" y="496"/>
                </a:lnTo>
                <a:lnTo>
                  <a:pt x="12547" y="761"/>
                </a:lnTo>
                <a:lnTo>
                  <a:pt x="12081" y="1058"/>
                </a:lnTo>
                <a:lnTo>
                  <a:pt x="11586" y="1489"/>
                </a:lnTo>
                <a:lnTo>
                  <a:pt x="11178" y="1985"/>
                </a:lnTo>
                <a:lnTo>
                  <a:pt x="10800" y="2481"/>
                </a:lnTo>
                <a:lnTo>
                  <a:pt x="10480" y="2944"/>
                </a:lnTo>
                <a:lnTo>
                  <a:pt x="10130" y="3572"/>
                </a:lnTo>
                <a:lnTo>
                  <a:pt x="9868" y="4201"/>
                </a:lnTo>
                <a:lnTo>
                  <a:pt x="9723" y="4829"/>
                </a:lnTo>
                <a:lnTo>
                  <a:pt x="9548" y="5491"/>
                </a:lnTo>
                <a:lnTo>
                  <a:pt x="9461" y="6219"/>
                </a:lnTo>
                <a:lnTo>
                  <a:pt x="9461" y="6913"/>
                </a:lnTo>
                <a:lnTo>
                  <a:pt x="9461" y="7608"/>
                </a:lnTo>
                <a:lnTo>
                  <a:pt x="9548" y="8336"/>
                </a:lnTo>
                <a:lnTo>
                  <a:pt x="9723" y="8997"/>
                </a:lnTo>
                <a:lnTo>
                  <a:pt x="9868" y="9626"/>
                </a:lnTo>
                <a:lnTo>
                  <a:pt x="10130" y="10254"/>
                </a:lnTo>
                <a:lnTo>
                  <a:pt x="10422" y="10717"/>
                </a:lnTo>
                <a:lnTo>
                  <a:pt x="10858" y="11313"/>
                </a:lnTo>
                <a:lnTo>
                  <a:pt x="11178" y="11842"/>
                </a:lnTo>
                <a:close/>
              </a:path>
              <a:path w="21600" h="21600" extrusionOk="0">
                <a:moveTo>
                  <a:pt x="15545" y="10420"/>
                </a:moveTo>
                <a:lnTo>
                  <a:pt x="16127" y="10387"/>
                </a:lnTo>
                <a:lnTo>
                  <a:pt x="16680" y="10188"/>
                </a:lnTo>
                <a:lnTo>
                  <a:pt x="17292" y="9824"/>
                </a:lnTo>
                <a:lnTo>
                  <a:pt x="17757" y="9427"/>
                </a:lnTo>
                <a:lnTo>
                  <a:pt x="18078" y="8898"/>
                </a:lnTo>
                <a:lnTo>
                  <a:pt x="18427" y="8236"/>
                </a:lnTo>
                <a:lnTo>
                  <a:pt x="18602" y="7608"/>
                </a:lnTo>
                <a:lnTo>
                  <a:pt x="18631" y="6913"/>
                </a:lnTo>
                <a:lnTo>
                  <a:pt x="18602" y="6219"/>
                </a:lnTo>
                <a:lnTo>
                  <a:pt x="18427" y="5590"/>
                </a:lnTo>
                <a:lnTo>
                  <a:pt x="18078" y="4896"/>
                </a:lnTo>
                <a:lnTo>
                  <a:pt x="17670" y="4366"/>
                </a:lnTo>
                <a:lnTo>
                  <a:pt x="17292" y="4002"/>
                </a:lnTo>
                <a:lnTo>
                  <a:pt x="16680" y="3606"/>
                </a:lnTo>
                <a:lnTo>
                  <a:pt x="16127" y="3407"/>
                </a:lnTo>
                <a:lnTo>
                  <a:pt x="15545" y="3374"/>
                </a:lnTo>
                <a:lnTo>
                  <a:pt x="14905" y="3407"/>
                </a:lnTo>
                <a:lnTo>
                  <a:pt x="14351" y="3606"/>
                </a:lnTo>
                <a:lnTo>
                  <a:pt x="13769" y="4002"/>
                </a:lnTo>
                <a:lnTo>
                  <a:pt x="13304" y="4366"/>
                </a:lnTo>
                <a:lnTo>
                  <a:pt x="12954" y="4896"/>
                </a:lnTo>
                <a:lnTo>
                  <a:pt x="12634" y="5590"/>
                </a:lnTo>
                <a:lnTo>
                  <a:pt x="12459" y="6219"/>
                </a:lnTo>
                <a:lnTo>
                  <a:pt x="12430" y="6913"/>
                </a:lnTo>
                <a:lnTo>
                  <a:pt x="12459" y="7608"/>
                </a:lnTo>
                <a:lnTo>
                  <a:pt x="12634" y="8236"/>
                </a:lnTo>
                <a:lnTo>
                  <a:pt x="12954" y="8898"/>
                </a:lnTo>
                <a:lnTo>
                  <a:pt x="13304" y="9328"/>
                </a:lnTo>
                <a:lnTo>
                  <a:pt x="13769" y="9824"/>
                </a:lnTo>
                <a:lnTo>
                  <a:pt x="14351" y="10188"/>
                </a:lnTo>
                <a:lnTo>
                  <a:pt x="14905" y="10387"/>
                </a:lnTo>
                <a:lnTo>
                  <a:pt x="15545" y="10420"/>
                </a:lnTo>
                <a:close/>
              </a:path>
              <a:path w="21600" h="21600" extrusionOk="0">
                <a:moveTo>
                  <a:pt x="15545" y="8633"/>
                </a:moveTo>
                <a:lnTo>
                  <a:pt x="15836" y="8600"/>
                </a:lnTo>
                <a:lnTo>
                  <a:pt x="16098" y="8501"/>
                </a:lnTo>
                <a:lnTo>
                  <a:pt x="16389" y="8303"/>
                </a:lnTo>
                <a:lnTo>
                  <a:pt x="16622" y="8137"/>
                </a:lnTo>
                <a:lnTo>
                  <a:pt x="16768" y="7873"/>
                </a:lnTo>
                <a:lnTo>
                  <a:pt x="16942" y="7542"/>
                </a:lnTo>
                <a:lnTo>
                  <a:pt x="17001" y="7244"/>
                </a:lnTo>
                <a:lnTo>
                  <a:pt x="17030" y="6913"/>
                </a:lnTo>
                <a:lnTo>
                  <a:pt x="17001" y="6549"/>
                </a:lnTo>
                <a:lnTo>
                  <a:pt x="16942" y="6252"/>
                </a:lnTo>
                <a:lnTo>
                  <a:pt x="16768" y="5921"/>
                </a:lnTo>
                <a:lnTo>
                  <a:pt x="16564" y="5689"/>
                </a:lnTo>
                <a:lnTo>
                  <a:pt x="16389" y="5491"/>
                </a:lnTo>
                <a:lnTo>
                  <a:pt x="16098" y="5292"/>
                </a:lnTo>
                <a:lnTo>
                  <a:pt x="15836" y="5226"/>
                </a:lnTo>
                <a:lnTo>
                  <a:pt x="15545" y="5193"/>
                </a:lnTo>
                <a:lnTo>
                  <a:pt x="15225" y="5226"/>
                </a:lnTo>
                <a:lnTo>
                  <a:pt x="14963" y="5292"/>
                </a:lnTo>
                <a:lnTo>
                  <a:pt x="14672" y="5491"/>
                </a:lnTo>
                <a:lnTo>
                  <a:pt x="14439" y="5689"/>
                </a:lnTo>
                <a:lnTo>
                  <a:pt x="14293" y="5921"/>
                </a:lnTo>
                <a:lnTo>
                  <a:pt x="14119" y="6252"/>
                </a:lnTo>
                <a:lnTo>
                  <a:pt x="14031" y="6549"/>
                </a:lnTo>
                <a:lnTo>
                  <a:pt x="14002" y="6913"/>
                </a:lnTo>
                <a:lnTo>
                  <a:pt x="14031" y="7244"/>
                </a:lnTo>
                <a:lnTo>
                  <a:pt x="14119" y="7542"/>
                </a:lnTo>
                <a:lnTo>
                  <a:pt x="14293" y="7873"/>
                </a:lnTo>
                <a:lnTo>
                  <a:pt x="14439" y="8071"/>
                </a:lnTo>
                <a:lnTo>
                  <a:pt x="14672" y="8303"/>
                </a:lnTo>
                <a:lnTo>
                  <a:pt x="14963" y="8501"/>
                </a:lnTo>
                <a:lnTo>
                  <a:pt x="15225" y="8600"/>
                </a:lnTo>
                <a:lnTo>
                  <a:pt x="15545" y="8633"/>
                </a:lnTo>
                <a:close/>
              </a:path>
              <a:path w="21600" h="21600" extrusionOk="0">
                <a:moveTo>
                  <a:pt x="0" y="12900"/>
                </a:moveTo>
                <a:lnTo>
                  <a:pt x="5036" y="12900"/>
                </a:lnTo>
                <a:lnTo>
                  <a:pt x="5036" y="14984"/>
                </a:lnTo>
                <a:lnTo>
                  <a:pt x="0" y="14984"/>
                </a:lnTo>
                <a:lnTo>
                  <a:pt x="0" y="12900"/>
                </a:lnTo>
                <a:close/>
              </a:path>
              <a:path w="21600" h="21600" extrusionOk="0">
                <a:moveTo>
                  <a:pt x="7714" y="19681"/>
                </a:moveTo>
                <a:lnTo>
                  <a:pt x="8675" y="19681"/>
                </a:lnTo>
                <a:lnTo>
                  <a:pt x="12168" y="12669"/>
                </a:lnTo>
                <a:lnTo>
                  <a:pt x="13245" y="13397"/>
                </a:lnTo>
                <a:lnTo>
                  <a:pt x="9170" y="21600"/>
                </a:lnTo>
                <a:lnTo>
                  <a:pt x="7423" y="21600"/>
                </a:lnTo>
                <a:lnTo>
                  <a:pt x="1456" y="14984"/>
                </a:lnTo>
                <a:lnTo>
                  <a:pt x="3348" y="14984"/>
                </a:lnTo>
                <a:lnTo>
                  <a:pt x="7714" y="19681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25" name="floorlamp"/>
          <p:cNvSpPr>
            <a:spLocks noEditPoints="1" noChangeArrowheads="1"/>
          </p:cNvSpPr>
          <p:nvPr/>
        </p:nvSpPr>
        <p:spPr bwMode="auto">
          <a:xfrm>
            <a:off x="1476375" y="2492375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3326" name="floorlamp"/>
          <p:cNvSpPr>
            <a:spLocks noEditPoints="1" noChangeArrowheads="1"/>
          </p:cNvSpPr>
          <p:nvPr/>
        </p:nvSpPr>
        <p:spPr bwMode="auto">
          <a:xfrm>
            <a:off x="3995738" y="2492375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CAD8E-3DE4-4AAE-A0D2-AD01C9DEC446}" type="slidenum">
              <a:rPr lang="cs-CZ"/>
              <a:pPr/>
              <a:t>14</a:t>
            </a:fld>
            <a:endParaRPr lang="cs-CZ"/>
          </a:p>
        </p:txBody>
      </p:sp>
      <p:sp>
        <p:nvSpPr>
          <p:cNvPr id="17411" name="chair3"/>
          <p:cNvSpPr>
            <a:spLocks noEditPoints="1" noChangeArrowheads="1"/>
          </p:cNvSpPr>
          <p:nvPr/>
        </p:nvSpPr>
        <p:spPr bwMode="auto">
          <a:xfrm>
            <a:off x="179388" y="1341438"/>
            <a:ext cx="4032250" cy="2425700"/>
          </a:xfrm>
          <a:custGeom>
            <a:avLst/>
            <a:gdLst>
              <a:gd name="T0" fmla="*/ 10800 w 21600"/>
              <a:gd name="T1" fmla="*/ 0 h 21600"/>
              <a:gd name="T2" fmla="*/ 20275 w 21600"/>
              <a:gd name="T3" fmla="*/ 10800 h 21600"/>
              <a:gd name="T4" fmla="*/ 10800 w 21600"/>
              <a:gd name="T5" fmla="*/ 21600 h 21600"/>
              <a:gd name="T6" fmla="*/ 1303 w 21600"/>
              <a:gd name="T7" fmla="*/ 10800 h 21600"/>
              <a:gd name="T8" fmla="*/ 4828 w 21600"/>
              <a:gd name="T9" fmla="*/ 6639 h 21600"/>
              <a:gd name="T10" fmla="*/ 16846 w 21600"/>
              <a:gd name="T11" fmla="*/ 196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661" y="21600"/>
                </a:moveTo>
                <a:lnTo>
                  <a:pt x="11964" y="21600"/>
                </a:lnTo>
                <a:lnTo>
                  <a:pt x="12969" y="21477"/>
                </a:lnTo>
                <a:lnTo>
                  <a:pt x="13951" y="21379"/>
                </a:lnTo>
                <a:lnTo>
                  <a:pt x="14742" y="21134"/>
                </a:lnTo>
                <a:lnTo>
                  <a:pt x="15575" y="20765"/>
                </a:lnTo>
                <a:lnTo>
                  <a:pt x="16152" y="20520"/>
                </a:lnTo>
                <a:lnTo>
                  <a:pt x="16579" y="20225"/>
                </a:lnTo>
                <a:lnTo>
                  <a:pt x="16942" y="19857"/>
                </a:lnTo>
                <a:lnTo>
                  <a:pt x="17455" y="20520"/>
                </a:lnTo>
                <a:lnTo>
                  <a:pt x="17989" y="21011"/>
                </a:lnTo>
                <a:lnTo>
                  <a:pt x="18459" y="21379"/>
                </a:lnTo>
                <a:lnTo>
                  <a:pt x="19079" y="21477"/>
                </a:lnTo>
                <a:lnTo>
                  <a:pt x="19656" y="21477"/>
                </a:lnTo>
                <a:lnTo>
                  <a:pt x="20275" y="21379"/>
                </a:lnTo>
                <a:lnTo>
                  <a:pt x="20660" y="21011"/>
                </a:lnTo>
                <a:lnTo>
                  <a:pt x="21173" y="20643"/>
                </a:lnTo>
                <a:lnTo>
                  <a:pt x="21386" y="20225"/>
                </a:lnTo>
                <a:lnTo>
                  <a:pt x="21600" y="19636"/>
                </a:lnTo>
                <a:lnTo>
                  <a:pt x="21600" y="19145"/>
                </a:lnTo>
                <a:lnTo>
                  <a:pt x="21600" y="18605"/>
                </a:lnTo>
                <a:lnTo>
                  <a:pt x="21386" y="18115"/>
                </a:lnTo>
                <a:lnTo>
                  <a:pt x="21066" y="17525"/>
                </a:lnTo>
                <a:lnTo>
                  <a:pt x="20660" y="17108"/>
                </a:lnTo>
                <a:lnTo>
                  <a:pt x="20275" y="16740"/>
                </a:lnTo>
                <a:lnTo>
                  <a:pt x="20275" y="10628"/>
                </a:lnTo>
                <a:lnTo>
                  <a:pt x="20275" y="5695"/>
                </a:lnTo>
                <a:lnTo>
                  <a:pt x="20275" y="5105"/>
                </a:lnTo>
                <a:lnTo>
                  <a:pt x="20190" y="4492"/>
                </a:lnTo>
                <a:lnTo>
                  <a:pt x="19976" y="4075"/>
                </a:lnTo>
                <a:lnTo>
                  <a:pt x="19763" y="3485"/>
                </a:lnTo>
                <a:lnTo>
                  <a:pt x="19442" y="2995"/>
                </a:lnTo>
                <a:lnTo>
                  <a:pt x="19079" y="2455"/>
                </a:lnTo>
                <a:lnTo>
                  <a:pt x="18673" y="2086"/>
                </a:lnTo>
                <a:lnTo>
                  <a:pt x="18139" y="1620"/>
                </a:lnTo>
                <a:lnTo>
                  <a:pt x="17562" y="1325"/>
                </a:lnTo>
                <a:lnTo>
                  <a:pt x="16836" y="957"/>
                </a:lnTo>
                <a:lnTo>
                  <a:pt x="16045" y="589"/>
                </a:lnTo>
                <a:lnTo>
                  <a:pt x="15169" y="344"/>
                </a:lnTo>
                <a:lnTo>
                  <a:pt x="14272" y="245"/>
                </a:lnTo>
                <a:lnTo>
                  <a:pt x="13182" y="123"/>
                </a:lnTo>
                <a:lnTo>
                  <a:pt x="12028" y="0"/>
                </a:lnTo>
                <a:lnTo>
                  <a:pt x="10832" y="0"/>
                </a:lnTo>
                <a:lnTo>
                  <a:pt x="9572" y="0"/>
                </a:lnTo>
                <a:lnTo>
                  <a:pt x="8418" y="123"/>
                </a:lnTo>
                <a:lnTo>
                  <a:pt x="7328" y="245"/>
                </a:lnTo>
                <a:lnTo>
                  <a:pt x="6431" y="344"/>
                </a:lnTo>
                <a:lnTo>
                  <a:pt x="5555" y="589"/>
                </a:lnTo>
                <a:lnTo>
                  <a:pt x="4764" y="957"/>
                </a:lnTo>
                <a:lnTo>
                  <a:pt x="4038" y="1325"/>
                </a:lnTo>
                <a:lnTo>
                  <a:pt x="3461" y="1620"/>
                </a:lnTo>
                <a:lnTo>
                  <a:pt x="2927" y="2086"/>
                </a:lnTo>
                <a:lnTo>
                  <a:pt x="2521" y="2455"/>
                </a:lnTo>
                <a:lnTo>
                  <a:pt x="2158" y="2995"/>
                </a:lnTo>
                <a:lnTo>
                  <a:pt x="1837" y="3485"/>
                </a:lnTo>
                <a:lnTo>
                  <a:pt x="1624" y="4075"/>
                </a:lnTo>
                <a:lnTo>
                  <a:pt x="1410" y="4492"/>
                </a:lnTo>
                <a:lnTo>
                  <a:pt x="1303" y="5105"/>
                </a:lnTo>
                <a:lnTo>
                  <a:pt x="1303" y="5695"/>
                </a:lnTo>
                <a:lnTo>
                  <a:pt x="1303" y="10874"/>
                </a:lnTo>
                <a:lnTo>
                  <a:pt x="1303" y="16740"/>
                </a:lnTo>
                <a:lnTo>
                  <a:pt x="940" y="17108"/>
                </a:lnTo>
                <a:lnTo>
                  <a:pt x="534" y="17525"/>
                </a:lnTo>
                <a:lnTo>
                  <a:pt x="214" y="18115"/>
                </a:lnTo>
                <a:lnTo>
                  <a:pt x="0" y="18605"/>
                </a:lnTo>
                <a:lnTo>
                  <a:pt x="0" y="19145"/>
                </a:lnTo>
                <a:lnTo>
                  <a:pt x="0" y="19636"/>
                </a:lnTo>
                <a:lnTo>
                  <a:pt x="214" y="20225"/>
                </a:lnTo>
                <a:lnTo>
                  <a:pt x="427" y="20643"/>
                </a:lnTo>
                <a:lnTo>
                  <a:pt x="833" y="21011"/>
                </a:lnTo>
                <a:lnTo>
                  <a:pt x="1303" y="21379"/>
                </a:lnTo>
                <a:lnTo>
                  <a:pt x="1944" y="21477"/>
                </a:lnTo>
                <a:lnTo>
                  <a:pt x="2521" y="21477"/>
                </a:lnTo>
                <a:lnTo>
                  <a:pt x="3141" y="21379"/>
                </a:lnTo>
                <a:lnTo>
                  <a:pt x="3611" y="21011"/>
                </a:lnTo>
                <a:lnTo>
                  <a:pt x="4145" y="20520"/>
                </a:lnTo>
                <a:lnTo>
                  <a:pt x="4658" y="19857"/>
                </a:lnTo>
                <a:lnTo>
                  <a:pt x="4914" y="20225"/>
                </a:lnTo>
                <a:lnTo>
                  <a:pt x="5448" y="20520"/>
                </a:lnTo>
                <a:lnTo>
                  <a:pt x="6025" y="20765"/>
                </a:lnTo>
                <a:lnTo>
                  <a:pt x="6751" y="21134"/>
                </a:lnTo>
                <a:lnTo>
                  <a:pt x="7542" y="21379"/>
                </a:lnTo>
                <a:lnTo>
                  <a:pt x="8418" y="21477"/>
                </a:lnTo>
                <a:lnTo>
                  <a:pt x="9465" y="21600"/>
                </a:lnTo>
                <a:lnTo>
                  <a:pt x="10661" y="21600"/>
                </a:lnTo>
                <a:close/>
              </a:path>
              <a:path w="21600" h="21600" extrusionOk="0">
                <a:moveTo>
                  <a:pt x="17049" y="19857"/>
                </a:moveTo>
                <a:lnTo>
                  <a:pt x="17049" y="19268"/>
                </a:lnTo>
                <a:lnTo>
                  <a:pt x="17049" y="18016"/>
                </a:lnTo>
                <a:lnTo>
                  <a:pt x="17049" y="16274"/>
                </a:lnTo>
                <a:lnTo>
                  <a:pt x="17049" y="14114"/>
                </a:lnTo>
                <a:lnTo>
                  <a:pt x="17049" y="11880"/>
                </a:lnTo>
                <a:lnTo>
                  <a:pt x="17049" y="9843"/>
                </a:lnTo>
                <a:lnTo>
                  <a:pt x="17049" y="8100"/>
                </a:lnTo>
                <a:lnTo>
                  <a:pt x="17049" y="7069"/>
                </a:lnTo>
                <a:lnTo>
                  <a:pt x="16942" y="6725"/>
                </a:lnTo>
                <a:lnTo>
                  <a:pt x="16836" y="6357"/>
                </a:lnTo>
                <a:lnTo>
                  <a:pt x="16686" y="6112"/>
                </a:lnTo>
                <a:lnTo>
                  <a:pt x="16472" y="5768"/>
                </a:lnTo>
                <a:lnTo>
                  <a:pt x="15746" y="5351"/>
                </a:lnTo>
                <a:lnTo>
                  <a:pt x="14849" y="4983"/>
                </a:lnTo>
                <a:lnTo>
                  <a:pt x="13951" y="4615"/>
                </a:lnTo>
                <a:lnTo>
                  <a:pt x="12862" y="4369"/>
                </a:lnTo>
                <a:lnTo>
                  <a:pt x="11879" y="4271"/>
                </a:lnTo>
                <a:lnTo>
                  <a:pt x="10832" y="4197"/>
                </a:lnTo>
                <a:lnTo>
                  <a:pt x="9828" y="4271"/>
                </a:lnTo>
                <a:lnTo>
                  <a:pt x="8845" y="4369"/>
                </a:lnTo>
                <a:lnTo>
                  <a:pt x="7734" y="4615"/>
                </a:lnTo>
                <a:lnTo>
                  <a:pt x="6751" y="4983"/>
                </a:lnTo>
                <a:lnTo>
                  <a:pt x="5961" y="5351"/>
                </a:lnTo>
                <a:lnTo>
                  <a:pt x="5234" y="5768"/>
                </a:lnTo>
                <a:lnTo>
                  <a:pt x="4914" y="6112"/>
                </a:lnTo>
                <a:lnTo>
                  <a:pt x="4764" y="6357"/>
                </a:lnTo>
                <a:lnTo>
                  <a:pt x="4658" y="6725"/>
                </a:lnTo>
                <a:lnTo>
                  <a:pt x="4658" y="7069"/>
                </a:lnTo>
                <a:lnTo>
                  <a:pt x="4658" y="8100"/>
                </a:lnTo>
                <a:lnTo>
                  <a:pt x="4658" y="9843"/>
                </a:lnTo>
                <a:lnTo>
                  <a:pt x="4658" y="11880"/>
                </a:lnTo>
                <a:lnTo>
                  <a:pt x="4658" y="14114"/>
                </a:lnTo>
                <a:lnTo>
                  <a:pt x="4658" y="16274"/>
                </a:lnTo>
                <a:lnTo>
                  <a:pt x="4658" y="18016"/>
                </a:lnTo>
                <a:lnTo>
                  <a:pt x="4658" y="19268"/>
                </a:lnTo>
                <a:lnTo>
                  <a:pt x="4658" y="19857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7412" name="Cloud"/>
          <p:cNvSpPr>
            <a:spLocks noChangeAspect="1" noEditPoints="1" noChangeArrowheads="1"/>
          </p:cNvSpPr>
          <p:nvPr/>
        </p:nvSpPr>
        <p:spPr bwMode="auto">
          <a:xfrm>
            <a:off x="1187450" y="2133600"/>
            <a:ext cx="868363" cy="58261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7413" name="Cloud"/>
          <p:cNvSpPr>
            <a:spLocks noChangeAspect="1" noEditPoints="1" noChangeArrowheads="1"/>
          </p:cNvSpPr>
          <p:nvPr/>
        </p:nvSpPr>
        <p:spPr bwMode="auto">
          <a:xfrm>
            <a:off x="2411413" y="2133600"/>
            <a:ext cx="868362" cy="58261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7414" name="desk1"/>
          <p:cNvSpPr>
            <a:spLocks noEditPoints="1" noChangeArrowheads="1"/>
          </p:cNvSpPr>
          <p:nvPr/>
        </p:nvSpPr>
        <p:spPr bwMode="auto">
          <a:xfrm>
            <a:off x="1835150" y="3284538"/>
            <a:ext cx="833438" cy="381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7415" name="desklamp"/>
          <p:cNvSpPr>
            <a:spLocks noEditPoints="1" noChangeArrowheads="1"/>
          </p:cNvSpPr>
          <p:nvPr/>
        </p:nvSpPr>
        <p:spPr bwMode="auto">
          <a:xfrm>
            <a:off x="1835150" y="2492375"/>
            <a:ext cx="546100" cy="688975"/>
          </a:xfrm>
          <a:custGeom>
            <a:avLst/>
            <a:gdLst>
              <a:gd name="T0" fmla="*/ 5036 w 21600"/>
              <a:gd name="T1" fmla="*/ 12900 h 21600"/>
              <a:gd name="T2" fmla="*/ 5036 w 21600"/>
              <a:gd name="T3" fmla="*/ 14984 h 21600"/>
              <a:gd name="T4" fmla="*/ 0 w 21600"/>
              <a:gd name="T5" fmla="*/ 14984 h 21600"/>
              <a:gd name="T6" fmla="*/ 0 w 21600"/>
              <a:gd name="T7" fmla="*/ 12900 h 21600"/>
              <a:gd name="T8" fmla="*/ 2186 w 21600"/>
              <a:gd name="T9" fmla="*/ 22426 h 21600"/>
              <a:gd name="T10" fmla="*/ 19435 w 21600"/>
              <a:gd name="T11" fmla="*/ 2747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1178" y="11842"/>
                </a:moveTo>
                <a:lnTo>
                  <a:pt x="11644" y="12206"/>
                </a:lnTo>
                <a:lnTo>
                  <a:pt x="12168" y="12702"/>
                </a:lnTo>
                <a:lnTo>
                  <a:pt x="12605" y="13000"/>
                </a:lnTo>
                <a:lnTo>
                  <a:pt x="13129" y="13330"/>
                </a:lnTo>
                <a:lnTo>
                  <a:pt x="13682" y="13529"/>
                </a:lnTo>
                <a:lnTo>
                  <a:pt x="14264" y="13694"/>
                </a:lnTo>
                <a:lnTo>
                  <a:pt x="14905" y="13794"/>
                </a:lnTo>
                <a:lnTo>
                  <a:pt x="15545" y="13794"/>
                </a:lnTo>
                <a:lnTo>
                  <a:pt x="16127" y="13794"/>
                </a:lnTo>
                <a:lnTo>
                  <a:pt x="16680" y="13694"/>
                </a:lnTo>
                <a:lnTo>
                  <a:pt x="17233" y="13529"/>
                </a:lnTo>
                <a:lnTo>
                  <a:pt x="17816" y="13330"/>
                </a:lnTo>
                <a:lnTo>
                  <a:pt x="18427" y="13033"/>
                </a:lnTo>
                <a:lnTo>
                  <a:pt x="18893" y="12702"/>
                </a:lnTo>
                <a:lnTo>
                  <a:pt x="19300" y="12305"/>
                </a:lnTo>
                <a:lnTo>
                  <a:pt x="19766" y="11842"/>
                </a:lnTo>
                <a:lnTo>
                  <a:pt x="20203" y="11379"/>
                </a:lnTo>
                <a:lnTo>
                  <a:pt x="20523" y="10817"/>
                </a:lnTo>
                <a:lnTo>
                  <a:pt x="20843" y="10287"/>
                </a:lnTo>
                <a:lnTo>
                  <a:pt x="21076" y="9626"/>
                </a:lnTo>
                <a:lnTo>
                  <a:pt x="21338" y="8997"/>
                </a:lnTo>
                <a:lnTo>
                  <a:pt x="21513" y="8336"/>
                </a:lnTo>
                <a:lnTo>
                  <a:pt x="21600" y="7608"/>
                </a:lnTo>
                <a:lnTo>
                  <a:pt x="21600" y="6913"/>
                </a:lnTo>
                <a:lnTo>
                  <a:pt x="21600" y="6219"/>
                </a:lnTo>
                <a:lnTo>
                  <a:pt x="21513" y="5590"/>
                </a:lnTo>
                <a:lnTo>
                  <a:pt x="21338" y="4896"/>
                </a:lnTo>
                <a:lnTo>
                  <a:pt x="21163" y="4300"/>
                </a:lnTo>
                <a:lnTo>
                  <a:pt x="20901" y="3705"/>
                </a:lnTo>
                <a:lnTo>
                  <a:pt x="20610" y="3175"/>
                </a:lnTo>
                <a:lnTo>
                  <a:pt x="20290" y="2613"/>
                </a:lnTo>
                <a:lnTo>
                  <a:pt x="19882" y="2117"/>
                </a:lnTo>
                <a:lnTo>
                  <a:pt x="19475" y="1687"/>
                </a:lnTo>
                <a:lnTo>
                  <a:pt x="18980" y="1224"/>
                </a:lnTo>
                <a:lnTo>
                  <a:pt x="18514" y="860"/>
                </a:lnTo>
                <a:lnTo>
                  <a:pt x="17903" y="595"/>
                </a:lnTo>
                <a:lnTo>
                  <a:pt x="17350" y="298"/>
                </a:lnTo>
                <a:lnTo>
                  <a:pt x="16768" y="99"/>
                </a:lnTo>
                <a:lnTo>
                  <a:pt x="16127" y="0"/>
                </a:lnTo>
                <a:lnTo>
                  <a:pt x="15545" y="0"/>
                </a:lnTo>
                <a:lnTo>
                  <a:pt x="14905" y="0"/>
                </a:lnTo>
                <a:lnTo>
                  <a:pt x="14264" y="99"/>
                </a:lnTo>
                <a:lnTo>
                  <a:pt x="13682" y="298"/>
                </a:lnTo>
                <a:lnTo>
                  <a:pt x="13129" y="496"/>
                </a:lnTo>
                <a:lnTo>
                  <a:pt x="12547" y="761"/>
                </a:lnTo>
                <a:lnTo>
                  <a:pt x="12081" y="1058"/>
                </a:lnTo>
                <a:lnTo>
                  <a:pt x="11586" y="1489"/>
                </a:lnTo>
                <a:lnTo>
                  <a:pt x="11178" y="1985"/>
                </a:lnTo>
                <a:lnTo>
                  <a:pt x="10800" y="2481"/>
                </a:lnTo>
                <a:lnTo>
                  <a:pt x="10480" y="2944"/>
                </a:lnTo>
                <a:lnTo>
                  <a:pt x="10130" y="3572"/>
                </a:lnTo>
                <a:lnTo>
                  <a:pt x="9868" y="4201"/>
                </a:lnTo>
                <a:lnTo>
                  <a:pt x="9723" y="4829"/>
                </a:lnTo>
                <a:lnTo>
                  <a:pt x="9548" y="5491"/>
                </a:lnTo>
                <a:lnTo>
                  <a:pt x="9461" y="6219"/>
                </a:lnTo>
                <a:lnTo>
                  <a:pt x="9461" y="6913"/>
                </a:lnTo>
                <a:lnTo>
                  <a:pt x="9461" y="7608"/>
                </a:lnTo>
                <a:lnTo>
                  <a:pt x="9548" y="8336"/>
                </a:lnTo>
                <a:lnTo>
                  <a:pt x="9723" y="8997"/>
                </a:lnTo>
                <a:lnTo>
                  <a:pt x="9868" y="9626"/>
                </a:lnTo>
                <a:lnTo>
                  <a:pt x="10130" y="10254"/>
                </a:lnTo>
                <a:lnTo>
                  <a:pt x="10422" y="10717"/>
                </a:lnTo>
                <a:lnTo>
                  <a:pt x="10858" y="11313"/>
                </a:lnTo>
                <a:lnTo>
                  <a:pt x="11178" y="11842"/>
                </a:lnTo>
                <a:close/>
              </a:path>
              <a:path w="21600" h="21600" extrusionOk="0">
                <a:moveTo>
                  <a:pt x="15545" y="10420"/>
                </a:moveTo>
                <a:lnTo>
                  <a:pt x="16127" y="10387"/>
                </a:lnTo>
                <a:lnTo>
                  <a:pt x="16680" y="10188"/>
                </a:lnTo>
                <a:lnTo>
                  <a:pt x="17292" y="9824"/>
                </a:lnTo>
                <a:lnTo>
                  <a:pt x="17757" y="9427"/>
                </a:lnTo>
                <a:lnTo>
                  <a:pt x="18078" y="8898"/>
                </a:lnTo>
                <a:lnTo>
                  <a:pt x="18427" y="8236"/>
                </a:lnTo>
                <a:lnTo>
                  <a:pt x="18602" y="7608"/>
                </a:lnTo>
                <a:lnTo>
                  <a:pt x="18631" y="6913"/>
                </a:lnTo>
                <a:lnTo>
                  <a:pt x="18602" y="6219"/>
                </a:lnTo>
                <a:lnTo>
                  <a:pt x="18427" y="5590"/>
                </a:lnTo>
                <a:lnTo>
                  <a:pt x="18078" y="4896"/>
                </a:lnTo>
                <a:lnTo>
                  <a:pt x="17670" y="4366"/>
                </a:lnTo>
                <a:lnTo>
                  <a:pt x="17292" y="4002"/>
                </a:lnTo>
                <a:lnTo>
                  <a:pt x="16680" y="3606"/>
                </a:lnTo>
                <a:lnTo>
                  <a:pt x="16127" y="3407"/>
                </a:lnTo>
                <a:lnTo>
                  <a:pt x="15545" y="3374"/>
                </a:lnTo>
                <a:lnTo>
                  <a:pt x="14905" y="3407"/>
                </a:lnTo>
                <a:lnTo>
                  <a:pt x="14351" y="3606"/>
                </a:lnTo>
                <a:lnTo>
                  <a:pt x="13769" y="4002"/>
                </a:lnTo>
                <a:lnTo>
                  <a:pt x="13304" y="4366"/>
                </a:lnTo>
                <a:lnTo>
                  <a:pt x="12954" y="4896"/>
                </a:lnTo>
                <a:lnTo>
                  <a:pt x="12634" y="5590"/>
                </a:lnTo>
                <a:lnTo>
                  <a:pt x="12459" y="6219"/>
                </a:lnTo>
                <a:lnTo>
                  <a:pt x="12430" y="6913"/>
                </a:lnTo>
                <a:lnTo>
                  <a:pt x="12459" y="7608"/>
                </a:lnTo>
                <a:lnTo>
                  <a:pt x="12634" y="8236"/>
                </a:lnTo>
                <a:lnTo>
                  <a:pt x="12954" y="8898"/>
                </a:lnTo>
                <a:lnTo>
                  <a:pt x="13304" y="9328"/>
                </a:lnTo>
                <a:lnTo>
                  <a:pt x="13769" y="9824"/>
                </a:lnTo>
                <a:lnTo>
                  <a:pt x="14351" y="10188"/>
                </a:lnTo>
                <a:lnTo>
                  <a:pt x="14905" y="10387"/>
                </a:lnTo>
                <a:lnTo>
                  <a:pt x="15545" y="10420"/>
                </a:lnTo>
                <a:close/>
              </a:path>
              <a:path w="21600" h="21600" extrusionOk="0">
                <a:moveTo>
                  <a:pt x="15545" y="8633"/>
                </a:moveTo>
                <a:lnTo>
                  <a:pt x="15836" y="8600"/>
                </a:lnTo>
                <a:lnTo>
                  <a:pt x="16098" y="8501"/>
                </a:lnTo>
                <a:lnTo>
                  <a:pt x="16389" y="8303"/>
                </a:lnTo>
                <a:lnTo>
                  <a:pt x="16622" y="8137"/>
                </a:lnTo>
                <a:lnTo>
                  <a:pt x="16768" y="7873"/>
                </a:lnTo>
                <a:lnTo>
                  <a:pt x="16942" y="7542"/>
                </a:lnTo>
                <a:lnTo>
                  <a:pt x="17001" y="7244"/>
                </a:lnTo>
                <a:lnTo>
                  <a:pt x="17030" y="6913"/>
                </a:lnTo>
                <a:lnTo>
                  <a:pt x="17001" y="6549"/>
                </a:lnTo>
                <a:lnTo>
                  <a:pt x="16942" y="6252"/>
                </a:lnTo>
                <a:lnTo>
                  <a:pt x="16768" y="5921"/>
                </a:lnTo>
                <a:lnTo>
                  <a:pt x="16564" y="5689"/>
                </a:lnTo>
                <a:lnTo>
                  <a:pt x="16389" y="5491"/>
                </a:lnTo>
                <a:lnTo>
                  <a:pt x="16098" y="5292"/>
                </a:lnTo>
                <a:lnTo>
                  <a:pt x="15836" y="5226"/>
                </a:lnTo>
                <a:lnTo>
                  <a:pt x="15545" y="5193"/>
                </a:lnTo>
                <a:lnTo>
                  <a:pt x="15225" y="5226"/>
                </a:lnTo>
                <a:lnTo>
                  <a:pt x="14963" y="5292"/>
                </a:lnTo>
                <a:lnTo>
                  <a:pt x="14672" y="5491"/>
                </a:lnTo>
                <a:lnTo>
                  <a:pt x="14439" y="5689"/>
                </a:lnTo>
                <a:lnTo>
                  <a:pt x="14293" y="5921"/>
                </a:lnTo>
                <a:lnTo>
                  <a:pt x="14119" y="6252"/>
                </a:lnTo>
                <a:lnTo>
                  <a:pt x="14031" y="6549"/>
                </a:lnTo>
                <a:lnTo>
                  <a:pt x="14002" y="6913"/>
                </a:lnTo>
                <a:lnTo>
                  <a:pt x="14031" y="7244"/>
                </a:lnTo>
                <a:lnTo>
                  <a:pt x="14119" y="7542"/>
                </a:lnTo>
                <a:lnTo>
                  <a:pt x="14293" y="7873"/>
                </a:lnTo>
                <a:lnTo>
                  <a:pt x="14439" y="8071"/>
                </a:lnTo>
                <a:lnTo>
                  <a:pt x="14672" y="8303"/>
                </a:lnTo>
                <a:lnTo>
                  <a:pt x="14963" y="8501"/>
                </a:lnTo>
                <a:lnTo>
                  <a:pt x="15225" y="8600"/>
                </a:lnTo>
                <a:lnTo>
                  <a:pt x="15545" y="8633"/>
                </a:lnTo>
                <a:close/>
              </a:path>
              <a:path w="21600" h="21600" extrusionOk="0">
                <a:moveTo>
                  <a:pt x="0" y="12900"/>
                </a:moveTo>
                <a:lnTo>
                  <a:pt x="5036" y="12900"/>
                </a:lnTo>
                <a:lnTo>
                  <a:pt x="5036" y="14984"/>
                </a:lnTo>
                <a:lnTo>
                  <a:pt x="0" y="14984"/>
                </a:lnTo>
                <a:lnTo>
                  <a:pt x="0" y="12900"/>
                </a:lnTo>
                <a:close/>
              </a:path>
              <a:path w="21600" h="21600" extrusionOk="0">
                <a:moveTo>
                  <a:pt x="7714" y="19681"/>
                </a:moveTo>
                <a:lnTo>
                  <a:pt x="8675" y="19681"/>
                </a:lnTo>
                <a:lnTo>
                  <a:pt x="12168" y="12669"/>
                </a:lnTo>
                <a:lnTo>
                  <a:pt x="13245" y="13397"/>
                </a:lnTo>
                <a:lnTo>
                  <a:pt x="9170" y="21600"/>
                </a:lnTo>
                <a:lnTo>
                  <a:pt x="7423" y="21600"/>
                </a:lnTo>
                <a:lnTo>
                  <a:pt x="1456" y="14984"/>
                </a:lnTo>
                <a:lnTo>
                  <a:pt x="3348" y="14984"/>
                </a:lnTo>
                <a:lnTo>
                  <a:pt x="7714" y="19681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7416" name="floorlamp"/>
          <p:cNvSpPr>
            <a:spLocks noEditPoints="1" noChangeArrowheads="1"/>
          </p:cNvSpPr>
          <p:nvPr/>
        </p:nvSpPr>
        <p:spPr bwMode="auto">
          <a:xfrm>
            <a:off x="539750" y="2492375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7417" name="floorlamp"/>
          <p:cNvSpPr>
            <a:spLocks noEditPoints="1" noChangeArrowheads="1"/>
          </p:cNvSpPr>
          <p:nvPr/>
        </p:nvSpPr>
        <p:spPr bwMode="auto">
          <a:xfrm>
            <a:off x="3276600" y="2492375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 flipH="1">
            <a:off x="4171950" y="1484313"/>
            <a:ext cx="4648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/>
              <a:t>Cloudy has</a:t>
            </a:r>
            <a:r>
              <a:rPr lang="cs-CZ" sz="3200"/>
              <a:t> got a brown </a:t>
            </a:r>
          </a:p>
          <a:p>
            <a:r>
              <a:rPr lang="cs-CZ" sz="3200"/>
              <a:t>mouth.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 flipH="1">
            <a:off x="4067175" y="2781300"/>
            <a:ext cx="48593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/>
              <a:t>Has Cloudy</a:t>
            </a:r>
            <a:r>
              <a:rPr lang="cs-CZ" sz="3200"/>
              <a:t> got a brown mouth?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867400" y="3573463"/>
            <a:ext cx="28067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9900"/>
                </a:solidFill>
              </a:rPr>
              <a:t>Yes, she has.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323850" y="4292600"/>
            <a:ext cx="37004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/>
              <a:t>She´s got</a:t>
            </a:r>
            <a:r>
              <a:rPr lang="cs-CZ" sz="3200"/>
              <a:t> big ears.</a:t>
            </a: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395288" y="5300663"/>
            <a:ext cx="4603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/>
              <a:t>Has she</a:t>
            </a:r>
            <a:r>
              <a:rPr lang="cs-CZ" sz="3200"/>
              <a:t> got black ears?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4572000" y="5949950"/>
            <a:ext cx="3160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</a:rPr>
              <a:t>No, he hasn´t.</a:t>
            </a:r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D141-11D6-449D-9030-DAF8BC3B2F59}" type="slidenum">
              <a:rPr lang="cs-CZ"/>
              <a:pPr/>
              <a:t>15</a:t>
            </a:fld>
            <a:endParaRPr lang="cs-CZ"/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95288" y="5197475"/>
            <a:ext cx="3816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/>
              <a:t>It´s a monster Cloudy.  </a:t>
            </a:r>
            <a:endParaRPr lang="cs-CZ"/>
          </a:p>
        </p:txBody>
      </p:sp>
      <p:sp>
        <p:nvSpPr>
          <p:cNvPr id="19459" name="chair3"/>
          <p:cNvSpPr>
            <a:spLocks noEditPoints="1" noChangeArrowheads="1"/>
          </p:cNvSpPr>
          <p:nvPr/>
        </p:nvSpPr>
        <p:spPr bwMode="auto">
          <a:xfrm>
            <a:off x="395288" y="1196975"/>
            <a:ext cx="3960812" cy="2570163"/>
          </a:xfrm>
          <a:custGeom>
            <a:avLst/>
            <a:gdLst>
              <a:gd name="T0" fmla="*/ 10800 w 21600"/>
              <a:gd name="T1" fmla="*/ 0 h 21600"/>
              <a:gd name="T2" fmla="*/ 20275 w 21600"/>
              <a:gd name="T3" fmla="*/ 10800 h 21600"/>
              <a:gd name="T4" fmla="*/ 10800 w 21600"/>
              <a:gd name="T5" fmla="*/ 21600 h 21600"/>
              <a:gd name="T6" fmla="*/ 1303 w 21600"/>
              <a:gd name="T7" fmla="*/ 10800 h 21600"/>
              <a:gd name="T8" fmla="*/ 4828 w 21600"/>
              <a:gd name="T9" fmla="*/ 6639 h 21600"/>
              <a:gd name="T10" fmla="*/ 16846 w 21600"/>
              <a:gd name="T11" fmla="*/ 196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661" y="21600"/>
                </a:moveTo>
                <a:lnTo>
                  <a:pt x="11964" y="21600"/>
                </a:lnTo>
                <a:lnTo>
                  <a:pt x="12969" y="21477"/>
                </a:lnTo>
                <a:lnTo>
                  <a:pt x="13951" y="21379"/>
                </a:lnTo>
                <a:lnTo>
                  <a:pt x="14742" y="21134"/>
                </a:lnTo>
                <a:lnTo>
                  <a:pt x="15575" y="20765"/>
                </a:lnTo>
                <a:lnTo>
                  <a:pt x="16152" y="20520"/>
                </a:lnTo>
                <a:lnTo>
                  <a:pt x="16579" y="20225"/>
                </a:lnTo>
                <a:lnTo>
                  <a:pt x="16942" y="19857"/>
                </a:lnTo>
                <a:lnTo>
                  <a:pt x="17455" y="20520"/>
                </a:lnTo>
                <a:lnTo>
                  <a:pt x="17989" y="21011"/>
                </a:lnTo>
                <a:lnTo>
                  <a:pt x="18459" y="21379"/>
                </a:lnTo>
                <a:lnTo>
                  <a:pt x="19079" y="21477"/>
                </a:lnTo>
                <a:lnTo>
                  <a:pt x="19656" y="21477"/>
                </a:lnTo>
                <a:lnTo>
                  <a:pt x="20275" y="21379"/>
                </a:lnTo>
                <a:lnTo>
                  <a:pt x="20660" y="21011"/>
                </a:lnTo>
                <a:lnTo>
                  <a:pt x="21173" y="20643"/>
                </a:lnTo>
                <a:lnTo>
                  <a:pt x="21386" y="20225"/>
                </a:lnTo>
                <a:lnTo>
                  <a:pt x="21600" y="19636"/>
                </a:lnTo>
                <a:lnTo>
                  <a:pt x="21600" y="19145"/>
                </a:lnTo>
                <a:lnTo>
                  <a:pt x="21600" y="18605"/>
                </a:lnTo>
                <a:lnTo>
                  <a:pt x="21386" y="18115"/>
                </a:lnTo>
                <a:lnTo>
                  <a:pt x="21066" y="17525"/>
                </a:lnTo>
                <a:lnTo>
                  <a:pt x="20660" y="17108"/>
                </a:lnTo>
                <a:lnTo>
                  <a:pt x="20275" y="16740"/>
                </a:lnTo>
                <a:lnTo>
                  <a:pt x="20275" y="10628"/>
                </a:lnTo>
                <a:lnTo>
                  <a:pt x="20275" y="5695"/>
                </a:lnTo>
                <a:lnTo>
                  <a:pt x="20275" y="5105"/>
                </a:lnTo>
                <a:lnTo>
                  <a:pt x="20190" y="4492"/>
                </a:lnTo>
                <a:lnTo>
                  <a:pt x="19976" y="4075"/>
                </a:lnTo>
                <a:lnTo>
                  <a:pt x="19763" y="3485"/>
                </a:lnTo>
                <a:lnTo>
                  <a:pt x="19442" y="2995"/>
                </a:lnTo>
                <a:lnTo>
                  <a:pt x="19079" y="2455"/>
                </a:lnTo>
                <a:lnTo>
                  <a:pt x="18673" y="2086"/>
                </a:lnTo>
                <a:lnTo>
                  <a:pt x="18139" y="1620"/>
                </a:lnTo>
                <a:lnTo>
                  <a:pt x="17562" y="1325"/>
                </a:lnTo>
                <a:lnTo>
                  <a:pt x="16836" y="957"/>
                </a:lnTo>
                <a:lnTo>
                  <a:pt x="16045" y="589"/>
                </a:lnTo>
                <a:lnTo>
                  <a:pt x="15169" y="344"/>
                </a:lnTo>
                <a:lnTo>
                  <a:pt x="14272" y="245"/>
                </a:lnTo>
                <a:lnTo>
                  <a:pt x="13182" y="123"/>
                </a:lnTo>
                <a:lnTo>
                  <a:pt x="12028" y="0"/>
                </a:lnTo>
                <a:lnTo>
                  <a:pt x="10832" y="0"/>
                </a:lnTo>
                <a:lnTo>
                  <a:pt x="9572" y="0"/>
                </a:lnTo>
                <a:lnTo>
                  <a:pt x="8418" y="123"/>
                </a:lnTo>
                <a:lnTo>
                  <a:pt x="7328" y="245"/>
                </a:lnTo>
                <a:lnTo>
                  <a:pt x="6431" y="344"/>
                </a:lnTo>
                <a:lnTo>
                  <a:pt x="5555" y="589"/>
                </a:lnTo>
                <a:lnTo>
                  <a:pt x="4764" y="957"/>
                </a:lnTo>
                <a:lnTo>
                  <a:pt x="4038" y="1325"/>
                </a:lnTo>
                <a:lnTo>
                  <a:pt x="3461" y="1620"/>
                </a:lnTo>
                <a:lnTo>
                  <a:pt x="2927" y="2086"/>
                </a:lnTo>
                <a:lnTo>
                  <a:pt x="2521" y="2455"/>
                </a:lnTo>
                <a:lnTo>
                  <a:pt x="2158" y="2995"/>
                </a:lnTo>
                <a:lnTo>
                  <a:pt x="1837" y="3485"/>
                </a:lnTo>
                <a:lnTo>
                  <a:pt x="1624" y="4075"/>
                </a:lnTo>
                <a:lnTo>
                  <a:pt x="1410" y="4492"/>
                </a:lnTo>
                <a:lnTo>
                  <a:pt x="1303" y="5105"/>
                </a:lnTo>
                <a:lnTo>
                  <a:pt x="1303" y="5695"/>
                </a:lnTo>
                <a:lnTo>
                  <a:pt x="1303" y="10874"/>
                </a:lnTo>
                <a:lnTo>
                  <a:pt x="1303" y="16740"/>
                </a:lnTo>
                <a:lnTo>
                  <a:pt x="940" y="17108"/>
                </a:lnTo>
                <a:lnTo>
                  <a:pt x="534" y="17525"/>
                </a:lnTo>
                <a:lnTo>
                  <a:pt x="214" y="18115"/>
                </a:lnTo>
                <a:lnTo>
                  <a:pt x="0" y="18605"/>
                </a:lnTo>
                <a:lnTo>
                  <a:pt x="0" y="19145"/>
                </a:lnTo>
                <a:lnTo>
                  <a:pt x="0" y="19636"/>
                </a:lnTo>
                <a:lnTo>
                  <a:pt x="214" y="20225"/>
                </a:lnTo>
                <a:lnTo>
                  <a:pt x="427" y="20643"/>
                </a:lnTo>
                <a:lnTo>
                  <a:pt x="833" y="21011"/>
                </a:lnTo>
                <a:lnTo>
                  <a:pt x="1303" y="21379"/>
                </a:lnTo>
                <a:lnTo>
                  <a:pt x="1944" y="21477"/>
                </a:lnTo>
                <a:lnTo>
                  <a:pt x="2521" y="21477"/>
                </a:lnTo>
                <a:lnTo>
                  <a:pt x="3141" y="21379"/>
                </a:lnTo>
                <a:lnTo>
                  <a:pt x="3611" y="21011"/>
                </a:lnTo>
                <a:lnTo>
                  <a:pt x="4145" y="20520"/>
                </a:lnTo>
                <a:lnTo>
                  <a:pt x="4658" y="19857"/>
                </a:lnTo>
                <a:lnTo>
                  <a:pt x="4914" y="20225"/>
                </a:lnTo>
                <a:lnTo>
                  <a:pt x="5448" y="20520"/>
                </a:lnTo>
                <a:lnTo>
                  <a:pt x="6025" y="20765"/>
                </a:lnTo>
                <a:lnTo>
                  <a:pt x="6751" y="21134"/>
                </a:lnTo>
                <a:lnTo>
                  <a:pt x="7542" y="21379"/>
                </a:lnTo>
                <a:lnTo>
                  <a:pt x="8418" y="21477"/>
                </a:lnTo>
                <a:lnTo>
                  <a:pt x="9465" y="21600"/>
                </a:lnTo>
                <a:lnTo>
                  <a:pt x="10661" y="21600"/>
                </a:lnTo>
                <a:close/>
              </a:path>
              <a:path w="21600" h="21600" extrusionOk="0">
                <a:moveTo>
                  <a:pt x="17049" y="19857"/>
                </a:moveTo>
                <a:lnTo>
                  <a:pt x="17049" y="19268"/>
                </a:lnTo>
                <a:lnTo>
                  <a:pt x="17049" y="18016"/>
                </a:lnTo>
                <a:lnTo>
                  <a:pt x="17049" y="16274"/>
                </a:lnTo>
                <a:lnTo>
                  <a:pt x="17049" y="14114"/>
                </a:lnTo>
                <a:lnTo>
                  <a:pt x="17049" y="11880"/>
                </a:lnTo>
                <a:lnTo>
                  <a:pt x="17049" y="9843"/>
                </a:lnTo>
                <a:lnTo>
                  <a:pt x="17049" y="8100"/>
                </a:lnTo>
                <a:lnTo>
                  <a:pt x="17049" y="7069"/>
                </a:lnTo>
                <a:lnTo>
                  <a:pt x="16942" y="6725"/>
                </a:lnTo>
                <a:lnTo>
                  <a:pt x="16836" y="6357"/>
                </a:lnTo>
                <a:lnTo>
                  <a:pt x="16686" y="6112"/>
                </a:lnTo>
                <a:lnTo>
                  <a:pt x="16472" y="5768"/>
                </a:lnTo>
                <a:lnTo>
                  <a:pt x="15746" y="5351"/>
                </a:lnTo>
                <a:lnTo>
                  <a:pt x="14849" y="4983"/>
                </a:lnTo>
                <a:lnTo>
                  <a:pt x="13951" y="4615"/>
                </a:lnTo>
                <a:lnTo>
                  <a:pt x="12862" y="4369"/>
                </a:lnTo>
                <a:lnTo>
                  <a:pt x="11879" y="4271"/>
                </a:lnTo>
                <a:lnTo>
                  <a:pt x="10832" y="4197"/>
                </a:lnTo>
                <a:lnTo>
                  <a:pt x="9828" y="4271"/>
                </a:lnTo>
                <a:lnTo>
                  <a:pt x="8845" y="4369"/>
                </a:lnTo>
                <a:lnTo>
                  <a:pt x="7734" y="4615"/>
                </a:lnTo>
                <a:lnTo>
                  <a:pt x="6751" y="4983"/>
                </a:lnTo>
                <a:lnTo>
                  <a:pt x="5961" y="5351"/>
                </a:lnTo>
                <a:lnTo>
                  <a:pt x="5234" y="5768"/>
                </a:lnTo>
                <a:lnTo>
                  <a:pt x="4914" y="6112"/>
                </a:lnTo>
                <a:lnTo>
                  <a:pt x="4764" y="6357"/>
                </a:lnTo>
                <a:lnTo>
                  <a:pt x="4658" y="6725"/>
                </a:lnTo>
                <a:lnTo>
                  <a:pt x="4658" y="7069"/>
                </a:lnTo>
                <a:lnTo>
                  <a:pt x="4658" y="8100"/>
                </a:lnTo>
                <a:lnTo>
                  <a:pt x="4658" y="9843"/>
                </a:lnTo>
                <a:lnTo>
                  <a:pt x="4658" y="11880"/>
                </a:lnTo>
                <a:lnTo>
                  <a:pt x="4658" y="14114"/>
                </a:lnTo>
                <a:lnTo>
                  <a:pt x="4658" y="16274"/>
                </a:lnTo>
                <a:lnTo>
                  <a:pt x="4658" y="18016"/>
                </a:lnTo>
                <a:lnTo>
                  <a:pt x="4658" y="19268"/>
                </a:lnTo>
                <a:lnTo>
                  <a:pt x="4658" y="19857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0" name="Cloud"/>
          <p:cNvSpPr>
            <a:spLocks noChangeAspect="1" noEditPoints="1" noChangeArrowheads="1"/>
          </p:cNvSpPr>
          <p:nvPr/>
        </p:nvSpPr>
        <p:spPr bwMode="auto">
          <a:xfrm>
            <a:off x="1331913" y="2060575"/>
            <a:ext cx="868362" cy="58261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1" name="Cloud"/>
          <p:cNvSpPr>
            <a:spLocks noChangeAspect="1" noEditPoints="1" noChangeArrowheads="1"/>
          </p:cNvSpPr>
          <p:nvPr/>
        </p:nvSpPr>
        <p:spPr bwMode="auto">
          <a:xfrm>
            <a:off x="2555875" y="1989138"/>
            <a:ext cx="868363" cy="582612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2" name="desk1"/>
          <p:cNvSpPr>
            <a:spLocks noEditPoints="1" noChangeArrowheads="1"/>
          </p:cNvSpPr>
          <p:nvPr/>
        </p:nvSpPr>
        <p:spPr bwMode="auto">
          <a:xfrm>
            <a:off x="1908175" y="3141663"/>
            <a:ext cx="833438" cy="381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3" name="desklamp"/>
          <p:cNvSpPr>
            <a:spLocks noEditPoints="1" noChangeArrowheads="1"/>
          </p:cNvSpPr>
          <p:nvPr/>
        </p:nvSpPr>
        <p:spPr bwMode="auto">
          <a:xfrm>
            <a:off x="2124075" y="2349500"/>
            <a:ext cx="546100" cy="688975"/>
          </a:xfrm>
          <a:custGeom>
            <a:avLst/>
            <a:gdLst>
              <a:gd name="T0" fmla="*/ 5036 w 21600"/>
              <a:gd name="T1" fmla="*/ 12900 h 21600"/>
              <a:gd name="T2" fmla="*/ 5036 w 21600"/>
              <a:gd name="T3" fmla="*/ 14984 h 21600"/>
              <a:gd name="T4" fmla="*/ 0 w 21600"/>
              <a:gd name="T5" fmla="*/ 14984 h 21600"/>
              <a:gd name="T6" fmla="*/ 0 w 21600"/>
              <a:gd name="T7" fmla="*/ 12900 h 21600"/>
              <a:gd name="T8" fmla="*/ 2186 w 21600"/>
              <a:gd name="T9" fmla="*/ 22426 h 21600"/>
              <a:gd name="T10" fmla="*/ 19435 w 21600"/>
              <a:gd name="T11" fmla="*/ 2747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1178" y="11842"/>
                </a:moveTo>
                <a:lnTo>
                  <a:pt x="11644" y="12206"/>
                </a:lnTo>
                <a:lnTo>
                  <a:pt x="12168" y="12702"/>
                </a:lnTo>
                <a:lnTo>
                  <a:pt x="12605" y="13000"/>
                </a:lnTo>
                <a:lnTo>
                  <a:pt x="13129" y="13330"/>
                </a:lnTo>
                <a:lnTo>
                  <a:pt x="13682" y="13529"/>
                </a:lnTo>
                <a:lnTo>
                  <a:pt x="14264" y="13694"/>
                </a:lnTo>
                <a:lnTo>
                  <a:pt x="14905" y="13794"/>
                </a:lnTo>
                <a:lnTo>
                  <a:pt x="15545" y="13794"/>
                </a:lnTo>
                <a:lnTo>
                  <a:pt x="16127" y="13794"/>
                </a:lnTo>
                <a:lnTo>
                  <a:pt x="16680" y="13694"/>
                </a:lnTo>
                <a:lnTo>
                  <a:pt x="17233" y="13529"/>
                </a:lnTo>
                <a:lnTo>
                  <a:pt x="17816" y="13330"/>
                </a:lnTo>
                <a:lnTo>
                  <a:pt x="18427" y="13033"/>
                </a:lnTo>
                <a:lnTo>
                  <a:pt x="18893" y="12702"/>
                </a:lnTo>
                <a:lnTo>
                  <a:pt x="19300" y="12305"/>
                </a:lnTo>
                <a:lnTo>
                  <a:pt x="19766" y="11842"/>
                </a:lnTo>
                <a:lnTo>
                  <a:pt x="20203" y="11379"/>
                </a:lnTo>
                <a:lnTo>
                  <a:pt x="20523" y="10817"/>
                </a:lnTo>
                <a:lnTo>
                  <a:pt x="20843" y="10287"/>
                </a:lnTo>
                <a:lnTo>
                  <a:pt x="21076" y="9626"/>
                </a:lnTo>
                <a:lnTo>
                  <a:pt x="21338" y="8997"/>
                </a:lnTo>
                <a:lnTo>
                  <a:pt x="21513" y="8336"/>
                </a:lnTo>
                <a:lnTo>
                  <a:pt x="21600" y="7608"/>
                </a:lnTo>
                <a:lnTo>
                  <a:pt x="21600" y="6913"/>
                </a:lnTo>
                <a:lnTo>
                  <a:pt x="21600" y="6219"/>
                </a:lnTo>
                <a:lnTo>
                  <a:pt x="21513" y="5590"/>
                </a:lnTo>
                <a:lnTo>
                  <a:pt x="21338" y="4896"/>
                </a:lnTo>
                <a:lnTo>
                  <a:pt x="21163" y="4300"/>
                </a:lnTo>
                <a:lnTo>
                  <a:pt x="20901" y="3705"/>
                </a:lnTo>
                <a:lnTo>
                  <a:pt x="20610" y="3175"/>
                </a:lnTo>
                <a:lnTo>
                  <a:pt x="20290" y="2613"/>
                </a:lnTo>
                <a:lnTo>
                  <a:pt x="19882" y="2117"/>
                </a:lnTo>
                <a:lnTo>
                  <a:pt x="19475" y="1687"/>
                </a:lnTo>
                <a:lnTo>
                  <a:pt x="18980" y="1224"/>
                </a:lnTo>
                <a:lnTo>
                  <a:pt x="18514" y="860"/>
                </a:lnTo>
                <a:lnTo>
                  <a:pt x="17903" y="595"/>
                </a:lnTo>
                <a:lnTo>
                  <a:pt x="17350" y="298"/>
                </a:lnTo>
                <a:lnTo>
                  <a:pt x="16768" y="99"/>
                </a:lnTo>
                <a:lnTo>
                  <a:pt x="16127" y="0"/>
                </a:lnTo>
                <a:lnTo>
                  <a:pt x="15545" y="0"/>
                </a:lnTo>
                <a:lnTo>
                  <a:pt x="14905" y="0"/>
                </a:lnTo>
                <a:lnTo>
                  <a:pt x="14264" y="99"/>
                </a:lnTo>
                <a:lnTo>
                  <a:pt x="13682" y="298"/>
                </a:lnTo>
                <a:lnTo>
                  <a:pt x="13129" y="496"/>
                </a:lnTo>
                <a:lnTo>
                  <a:pt x="12547" y="761"/>
                </a:lnTo>
                <a:lnTo>
                  <a:pt x="12081" y="1058"/>
                </a:lnTo>
                <a:lnTo>
                  <a:pt x="11586" y="1489"/>
                </a:lnTo>
                <a:lnTo>
                  <a:pt x="11178" y="1985"/>
                </a:lnTo>
                <a:lnTo>
                  <a:pt x="10800" y="2481"/>
                </a:lnTo>
                <a:lnTo>
                  <a:pt x="10480" y="2944"/>
                </a:lnTo>
                <a:lnTo>
                  <a:pt x="10130" y="3572"/>
                </a:lnTo>
                <a:lnTo>
                  <a:pt x="9868" y="4201"/>
                </a:lnTo>
                <a:lnTo>
                  <a:pt x="9723" y="4829"/>
                </a:lnTo>
                <a:lnTo>
                  <a:pt x="9548" y="5491"/>
                </a:lnTo>
                <a:lnTo>
                  <a:pt x="9461" y="6219"/>
                </a:lnTo>
                <a:lnTo>
                  <a:pt x="9461" y="6913"/>
                </a:lnTo>
                <a:lnTo>
                  <a:pt x="9461" y="7608"/>
                </a:lnTo>
                <a:lnTo>
                  <a:pt x="9548" y="8336"/>
                </a:lnTo>
                <a:lnTo>
                  <a:pt x="9723" y="8997"/>
                </a:lnTo>
                <a:lnTo>
                  <a:pt x="9868" y="9626"/>
                </a:lnTo>
                <a:lnTo>
                  <a:pt x="10130" y="10254"/>
                </a:lnTo>
                <a:lnTo>
                  <a:pt x="10422" y="10717"/>
                </a:lnTo>
                <a:lnTo>
                  <a:pt x="10858" y="11313"/>
                </a:lnTo>
                <a:lnTo>
                  <a:pt x="11178" y="11842"/>
                </a:lnTo>
                <a:close/>
              </a:path>
              <a:path w="21600" h="21600" extrusionOk="0">
                <a:moveTo>
                  <a:pt x="15545" y="10420"/>
                </a:moveTo>
                <a:lnTo>
                  <a:pt x="16127" y="10387"/>
                </a:lnTo>
                <a:lnTo>
                  <a:pt x="16680" y="10188"/>
                </a:lnTo>
                <a:lnTo>
                  <a:pt x="17292" y="9824"/>
                </a:lnTo>
                <a:lnTo>
                  <a:pt x="17757" y="9427"/>
                </a:lnTo>
                <a:lnTo>
                  <a:pt x="18078" y="8898"/>
                </a:lnTo>
                <a:lnTo>
                  <a:pt x="18427" y="8236"/>
                </a:lnTo>
                <a:lnTo>
                  <a:pt x="18602" y="7608"/>
                </a:lnTo>
                <a:lnTo>
                  <a:pt x="18631" y="6913"/>
                </a:lnTo>
                <a:lnTo>
                  <a:pt x="18602" y="6219"/>
                </a:lnTo>
                <a:lnTo>
                  <a:pt x="18427" y="5590"/>
                </a:lnTo>
                <a:lnTo>
                  <a:pt x="18078" y="4896"/>
                </a:lnTo>
                <a:lnTo>
                  <a:pt x="17670" y="4366"/>
                </a:lnTo>
                <a:lnTo>
                  <a:pt x="17292" y="4002"/>
                </a:lnTo>
                <a:lnTo>
                  <a:pt x="16680" y="3606"/>
                </a:lnTo>
                <a:lnTo>
                  <a:pt x="16127" y="3407"/>
                </a:lnTo>
                <a:lnTo>
                  <a:pt x="15545" y="3374"/>
                </a:lnTo>
                <a:lnTo>
                  <a:pt x="14905" y="3407"/>
                </a:lnTo>
                <a:lnTo>
                  <a:pt x="14351" y="3606"/>
                </a:lnTo>
                <a:lnTo>
                  <a:pt x="13769" y="4002"/>
                </a:lnTo>
                <a:lnTo>
                  <a:pt x="13304" y="4366"/>
                </a:lnTo>
                <a:lnTo>
                  <a:pt x="12954" y="4896"/>
                </a:lnTo>
                <a:lnTo>
                  <a:pt x="12634" y="5590"/>
                </a:lnTo>
                <a:lnTo>
                  <a:pt x="12459" y="6219"/>
                </a:lnTo>
                <a:lnTo>
                  <a:pt x="12430" y="6913"/>
                </a:lnTo>
                <a:lnTo>
                  <a:pt x="12459" y="7608"/>
                </a:lnTo>
                <a:lnTo>
                  <a:pt x="12634" y="8236"/>
                </a:lnTo>
                <a:lnTo>
                  <a:pt x="12954" y="8898"/>
                </a:lnTo>
                <a:lnTo>
                  <a:pt x="13304" y="9328"/>
                </a:lnTo>
                <a:lnTo>
                  <a:pt x="13769" y="9824"/>
                </a:lnTo>
                <a:lnTo>
                  <a:pt x="14351" y="10188"/>
                </a:lnTo>
                <a:lnTo>
                  <a:pt x="14905" y="10387"/>
                </a:lnTo>
                <a:lnTo>
                  <a:pt x="15545" y="10420"/>
                </a:lnTo>
                <a:close/>
              </a:path>
              <a:path w="21600" h="21600" extrusionOk="0">
                <a:moveTo>
                  <a:pt x="15545" y="8633"/>
                </a:moveTo>
                <a:lnTo>
                  <a:pt x="15836" y="8600"/>
                </a:lnTo>
                <a:lnTo>
                  <a:pt x="16098" y="8501"/>
                </a:lnTo>
                <a:lnTo>
                  <a:pt x="16389" y="8303"/>
                </a:lnTo>
                <a:lnTo>
                  <a:pt x="16622" y="8137"/>
                </a:lnTo>
                <a:lnTo>
                  <a:pt x="16768" y="7873"/>
                </a:lnTo>
                <a:lnTo>
                  <a:pt x="16942" y="7542"/>
                </a:lnTo>
                <a:lnTo>
                  <a:pt x="17001" y="7244"/>
                </a:lnTo>
                <a:lnTo>
                  <a:pt x="17030" y="6913"/>
                </a:lnTo>
                <a:lnTo>
                  <a:pt x="17001" y="6549"/>
                </a:lnTo>
                <a:lnTo>
                  <a:pt x="16942" y="6252"/>
                </a:lnTo>
                <a:lnTo>
                  <a:pt x="16768" y="5921"/>
                </a:lnTo>
                <a:lnTo>
                  <a:pt x="16564" y="5689"/>
                </a:lnTo>
                <a:lnTo>
                  <a:pt x="16389" y="5491"/>
                </a:lnTo>
                <a:lnTo>
                  <a:pt x="16098" y="5292"/>
                </a:lnTo>
                <a:lnTo>
                  <a:pt x="15836" y="5226"/>
                </a:lnTo>
                <a:lnTo>
                  <a:pt x="15545" y="5193"/>
                </a:lnTo>
                <a:lnTo>
                  <a:pt x="15225" y="5226"/>
                </a:lnTo>
                <a:lnTo>
                  <a:pt x="14963" y="5292"/>
                </a:lnTo>
                <a:lnTo>
                  <a:pt x="14672" y="5491"/>
                </a:lnTo>
                <a:lnTo>
                  <a:pt x="14439" y="5689"/>
                </a:lnTo>
                <a:lnTo>
                  <a:pt x="14293" y="5921"/>
                </a:lnTo>
                <a:lnTo>
                  <a:pt x="14119" y="6252"/>
                </a:lnTo>
                <a:lnTo>
                  <a:pt x="14031" y="6549"/>
                </a:lnTo>
                <a:lnTo>
                  <a:pt x="14002" y="6913"/>
                </a:lnTo>
                <a:lnTo>
                  <a:pt x="14031" y="7244"/>
                </a:lnTo>
                <a:lnTo>
                  <a:pt x="14119" y="7542"/>
                </a:lnTo>
                <a:lnTo>
                  <a:pt x="14293" y="7873"/>
                </a:lnTo>
                <a:lnTo>
                  <a:pt x="14439" y="8071"/>
                </a:lnTo>
                <a:lnTo>
                  <a:pt x="14672" y="8303"/>
                </a:lnTo>
                <a:lnTo>
                  <a:pt x="14963" y="8501"/>
                </a:lnTo>
                <a:lnTo>
                  <a:pt x="15225" y="8600"/>
                </a:lnTo>
                <a:lnTo>
                  <a:pt x="15545" y="8633"/>
                </a:lnTo>
                <a:close/>
              </a:path>
              <a:path w="21600" h="21600" extrusionOk="0">
                <a:moveTo>
                  <a:pt x="0" y="12900"/>
                </a:moveTo>
                <a:lnTo>
                  <a:pt x="5036" y="12900"/>
                </a:lnTo>
                <a:lnTo>
                  <a:pt x="5036" y="14984"/>
                </a:lnTo>
                <a:lnTo>
                  <a:pt x="0" y="14984"/>
                </a:lnTo>
                <a:lnTo>
                  <a:pt x="0" y="12900"/>
                </a:lnTo>
                <a:close/>
              </a:path>
              <a:path w="21600" h="21600" extrusionOk="0">
                <a:moveTo>
                  <a:pt x="7714" y="19681"/>
                </a:moveTo>
                <a:lnTo>
                  <a:pt x="8675" y="19681"/>
                </a:lnTo>
                <a:lnTo>
                  <a:pt x="12168" y="12669"/>
                </a:lnTo>
                <a:lnTo>
                  <a:pt x="13245" y="13397"/>
                </a:lnTo>
                <a:lnTo>
                  <a:pt x="9170" y="21600"/>
                </a:lnTo>
                <a:lnTo>
                  <a:pt x="7423" y="21600"/>
                </a:lnTo>
                <a:lnTo>
                  <a:pt x="1456" y="14984"/>
                </a:lnTo>
                <a:lnTo>
                  <a:pt x="3348" y="14984"/>
                </a:lnTo>
                <a:lnTo>
                  <a:pt x="7714" y="19681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4" name="floorlamp"/>
          <p:cNvSpPr>
            <a:spLocks noEditPoints="1" noChangeArrowheads="1"/>
          </p:cNvSpPr>
          <p:nvPr/>
        </p:nvSpPr>
        <p:spPr bwMode="auto">
          <a:xfrm>
            <a:off x="684213" y="2349500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5" name="floorlamp"/>
          <p:cNvSpPr>
            <a:spLocks noEditPoints="1" noChangeArrowheads="1"/>
          </p:cNvSpPr>
          <p:nvPr/>
        </p:nvSpPr>
        <p:spPr bwMode="auto">
          <a:xfrm>
            <a:off x="3779838" y="2420938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6" name="chair"/>
          <p:cNvSpPr>
            <a:spLocks noEditPoints="1" noChangeArrowheads="1"/>
          </p:cNvSpPr>
          <p:nvPr/>
        </p:nvSpPr>
        <p:spPr bwMode="auto">
          <a:xfrm flipH="1">
            <a:off x="5148263" y="981075"/>
            <a:ext cx="3651250" cy="3001963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67" name="Litebulb"/>
          <p:cNvSpPr>
            <a:spLocks noEditPoints="1" noChangeArrowheads="1"/>
          </p:cNvSpPr>
          <p:nvPr/>
        </p:nvSpPr>
        <p:spPr bwMode="auto">
          <a:xfrm>
            <a:off x="6659563" y="2420938"/>
            <a:ext cx="601662" cy="725487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9469" name="PubCross"/>
          <p:cNvSpPr>
            <a:spLocks noEditPoints="1" noChangeArrowheads="1"/>
          </p:cNvSpPr>
          <p:nvPr/>
        </p:nvSpPr>
        <p:spPr bwMode="auto">
          <a:xfrm>
            <a:off x="5940425" y="2060575"/>
            <a:ext cx="627063" cy="769938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70" name="PubCross"/>
          <p:cNvSpPr>
            <a:spLocks noEditPoints="1" noChangeArrowheads="1"/>
          </p:cNvSpPr>
          <p:nvPr/>
        </p:nvSpPr>
        <p:spPr bwMode="auto">
          <a:xfrm>
            <a:off x="7380288" y="1989138"/>
            <a:ext cx="627062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73" name="Music"/>
          <p:cNvSpPr>
            <a:spLocks noEditPoints="1" noChangeArrowheads="1"/>
          </p:cNvSpPr>
          <p:nvPr/>
        </p:nvSpPr>
        <p:spPr bwMode="auto">
          <a:xfrm>
            <a:off x="6659563" y="3284538"/>
            <a:ext cx="474662" cy="688975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4932363" y="5229225"/>
            <a:ext cx="3816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/>
              <a:t>     It´s a monster Bulb.  </a:t>
            </a:r>
            <a:endParaRPr lang="cs-C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B731-3757-42D2-B4E5-E0B98A0CB632}" type="slidenum">
              <a:rPr lang="cs-CZ"/>
              <a:pPr/>
              <a:t>16</a:t>
            </a:fld>
            <a:endParaRPr lang="cs-CZ"/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95288" y="4365625"/>
            <a:ext cx="38163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b="1"/>
              <a:t>It´s</a:t>
            </a:r>
            <a:r>
              <a:rPr lang="cs-CZ" sz="2800"/>
              <a:t> a monster Cloudy.</a:t>
            </a:r>
          </a:p>
          <a:p>
            <a:r>
              <a:rPr lang="cs-CZ" sz="2800" b="1"/>
              <a:t>Has it</a:t>
            </a:r>
            <a:r>
              <a:rPr lang="cs-CZ" sz="2800"/>
              <a:t> a red nose?  </a:t>
            </a:r>
          </a:p>
          <a:p>
            <a:endParaRPr lang="cs-CZ" sz="2800"/>
          </a:p>
          <a:p>
            <a:r>
              <a:rPr lang="cs-CZ" sz="2800" b="1">
                <a:solidFill>
                  <a:srgbClr val="FF0000"/>
                </a:solidFill>
              </a:rPr>
              <a:t>No, it hasn´t.</a:t>
            </a:r>
            <a:endParaRPr lang="cs-CZ" b="1">
              <a:solidFill>
                <a:srgbClr val="FF0000"/>
              </a:solidFill>
            </a:endParaRPr>
          </a:p>
        </p:txBody>
      </p:sp>
      <p:sp>
        <p:nvSpPr>
          <p:cNvPr id="20483" name="chair3"/>
          <p:cNvSpPr>
            <a:spLocks noEditPoints="1" noChangeArrowheads="1"/>
          </p:cNvSpPr>
          <p:nvPr/>
        </p:nvSpPr>
        <p:spPr bwMode="auto">
          <a:xfrm>
            <a:off x="395288" y="1196975"/>
            <a:ext cx="3960812" cy="2570163"/>
          </a:xfrm>
          <a:custGeom>
            <a:avLst/>
            <a:gdLst>
              <a:gd name="T0" fmla="*/ 10800 w 21600"/>
              <a:gd name="T1" fmla="*/ 0 h 21600"/>
              <a:gd name="T2" fmla="*/ 20275 w 21600"/>
              <a:gd name="T3" fmla="*/ 10800 h 21600"/>
              <a:gd name="T4" fmla="*/ 10800 w 21600"/>
              <a:gd name="T5" fmla="*/ 21600 h 21600"/>
              <a:gd name="T6" fmla="*/ 1303 w 21600"/>
              <a:gd name="T7" fmla="*/ 10800 h 21600"/>
              <a:gd name="T8" fmla="*/ 4828 w 21600"/>
              <a:gd name="T9" fmla="*/ 6639 h 21600"/>
              <a:gd name="T10" fmla="*/ 16846 w 21600"/>
              <a:gd name="T11" fmla="*/ 1964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661" y="21600"/>
                </a:moveTo>
                <a:lnTo>
                  <a:pt x="11964" y="21600"/>
                </a:lnTo>
                <a:lnTo>
                  <a:pt x="12969" y="21477"/>
                </a:lnTo>
                <a:lnTo>
                  <a:pt x="13951" y="21379"/>
                </a:lnTo>
                <a:lnTo>
                  <a:pt x="14742" y="21134"/>
                </a:lnTo>
                <a:lnTo>
                  <a:pt x="15575" y="20765"/>
                </a:lnTo>
                <a:lnTo>
                  <a:pt x="16152" y="20520"/>
                </a:lnTo>
                <a:lnTo>
                  <a:pt x="16579" y="20225"/>
                </a:lnTo>
                <a:lnTo>
                  <a:pt x="16942" y="19857"/>
                </a:lnTo>
                <a:lnTo>
                  <a:pt x="17455" y="20520"/>
                </a:lnTo>
                <a:lnTo>
                  <a:pt x="17989" y="21011"/>
                </a:lnTo>
                <a:lnTo>
                  <a:pt x="18459" y="21379"/>
                </a:lnTo>
                <a:lnTo>
                  <a:pt x="19079" y="21477"/>
                </a:lnTo>
                <a:lnTo>
                  <a:pt x="19656" y="21477"/>
                </a:lnTo>
                <a:lnTo>
                  <a:pt x="20275" y="21379"/>
                </a:lnTo>
                <a:lnTo>
                  <a:pt x="20660" y="21011"/>
                </a:lnTo>
                <a:lnTo>
                  <a:pt x="21173" y="20643"/>
                </a:lnTo>
                <a:lnTo>
                  <a:pt x="21386" y="20225"/>
                </a:lnTo>
                <a:lnTo>
                  <a:pt x="21600" y="19636"/>
                </a:lnTo>
                <a:lnTo>
                  <a:pt x="21600" y="19145"/>
                </a:lnTo>
                <a:lnTo>
                  <a:pt x="21600" y="18605"/>
                </a:lnTo>
                <a:lnTo>
                  <a:pt x="21386" y="18115"/>
                </a:lnTo>
                <a:lnTo>
                  <a:pt x="21066" y="17525"/>
                </a:lnTo>
                <a:lnTo>
                  <a:pt x="20660" y="17108"/>
                </a:lnTo>
                <a:lnTo>
                  <a:pt x="20275" y="16740"/>
                </a:lnTo>
                <a:lnTo>
                  <a:pt x="20275" y="10628"/>
                </a:lnTo>
                <a:lnTo>
                  <a:pt x="20275" y="5695"/>
                </a:lnTo>
                <a:lnTo>
                  <a:pt x="20275" y="5105"/>
                </a:lnTo>
                <a:lnTo>
                  <a:pt x="20190" y="4492"/>
                </a:lnTo>
                <a:lnTo>
                  <a:pt x="19976" y="4075"/>
                </a:lnTo>
                <a:lnTo>
                  <a:pt x="19763" y="3485"/>
                </a:lnTo>
                <a:lnTo>
                  <a:pt x="19442" y="2995"/>
                </a:lnTo>
                <a:lnTo>
                  <a:pt x="19079" y="2455"/>
                </a:lnTo>
                <a:lnTo>
                  <a:pt x="18673" y="2086"/>
                </a:lnTo>
                <a:lnTo>
                  <a:pt x="18139" y="1620"/>
                </a:lnTo>
                <a:lnTo>
                  <a:pt x="17562" y="1325"/>
                </a:lnTo>
                <a:lnTo>
                  <a:pt x="16836" y="957"/>
                </a:lnTo>
                <a:lnTo>
                  <a:pt x="16045" y="589"/>
                </a:lnTo>
                <a:lnTo>
                  <a:pt x="15169" y="344"/>
                </a:lnTo>
                <a:lnTo>
                  <a:pt x="14272" y="245"/>
                </a:lnTo>
                <a:lnTo>
                  <a:pt x="13182" y="123"/>
                </a:lnTo>
                <a:lnTo>
                  <a:pt x="12028" y="0"/>
                </a:lnTo>
                <a:lnTo>
                  <a:pt x="10832" y="0"/>
                </a:lnTo>
                <a:lnTo>
                  <a:pt x="9572" y="0"/>
                </a:lnTo>
                <a:lnTo>
                  <a:pt x="8418" y="123"/>
                </a:lnTo>
                <a:lnTo>
                  <a:pt x="7328" y="245"/>
                </a:lnTo>
                <a:lnTo>
                  <a:pt x="6431" y="344"/>
                </a:lnTo>
                <a:lnTo>
                  <a:pt x="5555" y="589"/>
                </a:lnTo>
                <a:lnTo>
                  <a:pt x="4764" y="957"/>
                </a:lnTo>
                <a:lnTo>
                  <a:pt x="4038" y="1325"/>
                </a:lnTo>
                <a:lnTo>
                  <a:pt x="3461" y="1620"/>
                </a:lnTo>
                <a:lnTo>
                  <a:pt x="2927" y="2086"/>
                </a:lnTo>
                <a:lnTo>
                  <a:pt x="2521" y="2455"/>
                </a:lnTo>
                <a:lnTo>
                  <a:pt x="2158" y="2995"/>
                </a:lnTo>
                <a:lnTo>
                  <a:pt x="1837" y="3485"/>
                </a:lnTo>
                <a:lnTo>
                  <a:pt x="1624" y="4075"/>
                </a:lnTo>
                <a:lnTo>
                  <a:pt x="1410" y="4492"/>
                </a:lnTo>
                <a:lnTo>
                  <a:pt x="1303" y="5105"/>
                </a:lnTo>
                <a:lnTo>
                  <a:pt x="1303" y="5695"/>
                </a:lnTo>
                <a:lnTo>
                  <a:pt x="1303" y="10874"/>
                </a:lnTo>
                <a:lnTo>
                  <a:pt x="1303" y="16740"/>
                </a:lnTo>
                <a:lnTo>
                  <a:pt x="940" y="17108"/>
                </a:lnTo>
                <a:lnTo>
                  <a:pt x="534" y="17525"/>
                </a:lnTo>
                <a:lnTo>
                  <a:pt x="214" y="18115"/>
                </a:lnTo>
                <a:lnTo>
                  <a:pt x="0" y="18605"/>
                </a:lnTo>
                <a:lnTo>
                  <a:pt x="0" y="19145"/>
                </a:lnTo>
                <a:lnTo>
                  <a:pt x="0" y="19636"/>
                </a:lnTo>
                <a:lnTo>
                  <a:pt x="214" y="20225"/>
                </a:lnTo>
                <a:lnTo>
                  <a:pt x="427" y="20643"/>
                </a:lnTo>
                <a:lnTo>
                  <a:pt x="833" y="21011"/>
                </a:lnTo>
                <a:lnTo>
                  <a:pt x="1303" y="21379"/>
                </a:lnTo>
                <a:lnTo>
                  <a:pt x="1944" y="21477"/>
                </a:lnTo>
                <a:lnTo>
                  <a:pt x="2521" y="21477"/>
                </a:lnTo>
                <a:lnTo>
                  <a:pt x="3141" y="21379"/>
                </a:lnTo>
                <a:lnTo>
                  <a:pt x="3611" y="21011"/>
                </a:lnTo>
                <a:lnTo>
                  <a:pt x="4145" y="20520"/>
                </a:lnTo>
                <a:lnTo>
                  <a:pt x="4658" y="19857"/>
                </a:lnTo>
                <a:lnTo>
                  <a:pt x="4914" y="20225"/>
                </a:lnTo>
                <a:lnTo>
                  <a:pt x="5448" y="20520"/>
                </a:lnTo>
                <a:lnTo>
                  <a:pt x="6025" y="20765"/>
                </a:lnTo>
                <a:lnTo>
                  <a:pt x="6751" y="21134"/>
                </a:lnTo>
                <a:lnTo>
                  <a:pt x="7542" y="21379"/>
                </a:lnTo>
                <a:lnTo>
                  <a:pt x="8418" y="21477"/>
                </a:lnTo>
                <a:lnTo>
                  <a:pt x="9465" y="21600"/>
                </a:lnTo>
                <a:lnTo>
                  <a:pt x="10661" y="21600"/>
                </a:lnTo>
                <a:close/>
              </a:path>
              <a:path w="21600" h="21600" extrusionOk="0">
                <a:moveTo>
                  <a:pt x="17049" y="19857"/>
                </a:moveTo>
                <a:lnTo>
                  <a:pt x="17049" y="19268"/>
                </a:lnTo>
                <a:lnTo>
                  <a:pt x="17049" y="18016"/>
                </a:lnTo>
                <a:lnTo>
                  <a:pt x="17049" y="16274"/>
                </a:lnTo>
                <a:lnTo>
                  <a:pt x="17049" y="14114"/>
                </a:lnTo>
                <a:lnTo>
                  <a:pt x="17049" y="11880"/>
                </a:lnTo>
                <a:lnTo>
                  <a:pt x="17049" y="9843"/>
                </a:lnTo>
                <a:lnTo>
                  <a:pt x="17049" y="8100"/>
                </a:lnTo>
                <a:lnTo>
                  <a:pt x="17049" y="7069"/>
                </a:lnTo>
                <a:lnTo>
                  <a:pt x="16942" y="6725"/>
                </a:lnTo>
                <a:lnTo>
                  <a:pt x="16836" y="6357"/>
                </a:lnTo>
                <a:lnTo>
                  <a:pt x="16686" y="6112"/>
                </a:lnTo>
                <a:lnTo>
                  <a:pt x="16472" y="5768"/>
                </a:lnTo>
                <a:lnTo>
                  <a:pt x="15746" y="5351"/>
                </a:lnTo>
                <a:lnTo>
                  <a:pt x="14849" y="4983"/>
                </a:lnTo>
                <a:lnTo>
                  <a:pt x="13951" y="4615"/>
                </a:lnTo>
                <a:lnTo>
                  <a:pt x="12862" y="4369"/>
                </a:lnTo>
                <a:lnTo>
                  <a:pt x="11879" y="4271"/>
                </a:lnTo>
                <a:lnTo>
                  <a:pt x="10832" y="4197"/>
                </a:lnTo>
                <a:lnTo>
                  <a:pt x="9828" y="4271"/>
                </a:lnTo>
                <a:lnTo>
                  <a:pt x="8845" y="4369"/>
                </a:lnTo>
                <a:lnTo>
                  <a:pt x="7734" y="4615"/>
                </a:lnTo>
                <a:lnTo>
                  <a:pt x="6751" y="4983"/>
                </a:lnTo>
                <a:lnTo>
                  <a:pt x="5961" y="5351"/>
                </a:lnTo>
                <a:lnTo>
                  <a:pt x="5234" y="5768"/>
                </a:lnTo>
                <a:lnTo>
                  <a:pt x="4914" y="6112"/>
                </a:lnTo>
                <a:lnTo>
                  <a:pt x="4764" y="6357"/>
                </a:lnTo>
                <a:lnTo>
                  <a:pt x="4658" y="6725"/>
                </a:lnTo>
                <a:lnTo>
                  <a:pt x="4658" y="7069"/>
                </a:lnTo>
                <a:lnTo>
                  <a:pt x="4658" y="8100"/>
                </a:lnTo>
                <a:lnTo>
                  <a:pt x="4658" y="9843"/>
                </a:lnTo>
                <a:lnTo>
                  <a:pt x="4658" y="11880"/>
                </a:lnTo>
                <a:lnTo>
                  <a:pt x="4658" y="14114"/>
                </a:lnTo>
                <a:lnTo>
                  <a:pt x="4658" y="16274"/>
                </a:lnTo>
                <a:lnTo>
                  <a:pt x="4658" y="18016"/>
                </a:lnTo>
                <a:lnTo>
                  <a:pt x="4658" y="19268"/>
                </a:lnTo>
                <a:lnTo>
                  <a:pt x="4658" y="19857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84" name="Cloud"/>
          <p:cNvSpPr>
            <a:spLocks noChangeAspect="1" noEditPoints="1" noChangeArrowheads="1"/>
          </p:cNvSpPr>
          <p:nvPr/>
        </p:nvSpPr>
        <p:spPr bwMode="auto">
          <a:xfrm>
            <a:off x="1331913" y="2060575"/>
            <a:ext cx="868362" cy="58261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85" name="Cloud"/>
          <p:cNvSpPr>
            <a:spLocks noChangeAspect="1" noEditPoints="1" noChangeArrowheads="1"/>
          </p:cNvSpPr>
          <p:nvPr/>
        </p:nvSpPr>
        <p:spPr bwMode="auto">
          <a:xfrm>
            <a:off x="2555875" y="1989138"/>
            <a:ext cx="868363" cy="582612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86" name="desk1"/>
          <p:cNvSpPr>
            <a:spLocks noEditPoints="1" noChangeArrowheads="1"/>
          </p:cNvSpPr>
          <p:nvPr/>
        </p:nvSpPr>
        <p:spPr bwMode="auto">
          <a:xfrm>
            <a:off x="1908175" y="3141663"/>
            <a:ext cx="833438" cy="381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87" name="desklamp"/>
          <p:cNvSpPr>
            <a:spLocks noEditPoints="1" noChangeArrowheads="1"/>
          </p:cNvSpPr>
          <p:nvPr/>
        </p:nvSpPr>
        <p:spPr bwMode="auto">
          <a:xfrm>
            <a:off x="2124075" y="2349500"/>
            <a:ext cx="546100" cy="688975"/>
          </a:xfrm>
          <a:custGeom>
            <a:avLst/>
            <a:gdLst>
              <a:gd name="T0" fmla="*/ 5036 w 21600"/>
              <a:gd name="T1" fmla="*/ 12900 h 21600"/>
              <a:gd name="T2" fmla="*/ 5036 w 21600"/>
              <a:gd name="T3" fmla="*/ 14984 h 21600"/>
              <a:gd name="T4" fmla="*/ 0 w 21600"/>
              <a:gd name="T5" fmla="*/ 14984 h 21600"/>
              <a:gd name="T6" fmla="*/ 0 w 21600"/>
              <a:gd name="T7" fmla="*/ 12900 h 21600"/>
              <a:gd name="T8" fmla="*/ 2186 w 21600"/>
              <a:gd name="T9" fmla="*/ 22426 h 21600"/>
              <a:gd name="T10" fmla="*/ 19435 w 21600"/>
              <a:gd name="T11" fmla="*/ 2747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1178" y="11842"/>
                </a:moveTo>
                <a:lnTo>
                  <a:pt x="11644" y="12206"/>
                </a:lnTo>
                <a:lnTo>
                  <a:pt x="12168" y="12702"/>
                </a:lnTo>
                <a:lnTo>
                  <a:pt x="12605" y="13000"/>
                </a:lnTo>
                <a:lnTo>
                  <a:pt x="13129" y="13330"/>
                </a:lnTo>
                <a:lnTo>
                  <a:pt x="13682" y="13529"/>
                </a:lnTo>
                <a:lnTo>
                  <a:pt x="14264" y="13694"/>
                </a:lnTo>
                <a:lnTo>
                  <a:pt x="14905" y="13794"/>
                </a:lnTo>
                <a:lnTo>
                  <a:pt x="15545" y="13794"/>
                </a:lnTo>
                <a:lnTo>
                  <a:pt x="16127" y="13794"/>
                </a:lnTo>
                <a:lnTo>
                  <a:pt x="16680" y="13694"/>
                </a:lnTo>
                <a:lnTo>
                  <a:pt x="17233" y="13529"/>
                </a:lnTo>
                <a:lnTo>
                  <a:pt x="17816" y="13330"/>
                </a:lnTo>
                <a:lnTo>
                  <a:pt x="18427" y="13033"/>
                </a:lnTo>
                <a:lnTo>
                  <a:pt x="18893" y="12702"/>
                </a:lnTo>
                <a:lnTo>
                  <a:pt x="19300" y="12305"/>
                </a:lnTo>
                <a:lnTo>
                  <a:pt x="19766" y="11842"/>
                </a:lnTo>
                <a:lnTo>
                  <a:pt x="20203" y="11379"/>
                </a:lnTo>
                <a:lnTo>
                  <a:pt x="20523" y="10817"/>
                </a:lnTo>
                <a:lnTo>
                  <a:pt x="20843" y="10287"/>
                </a:lnTo>
                <a:lnTo>
                  <a:pt x="21076" y="9626"/>
                </a:lnTo>
                <a:lnTo>
                  <a:pt x="21338" y="8997"/>
                </a:lnTo>
                <a:lnTo>
                  <a:pt x="21513" y="8336"/>
                </a:lnTo>
                <a:lnTo>
                  <a:pt x="21600" y="7608"/>
                </a:lnTo>
                <a:lnTo>
                  <a:pt x="21600" y="6913"/>
                </a:lnTo>
                <a:lnTo>
                  <a:pt x="21600" y="6219"/>
                </a:lnTo>
                <a:lnTo>
                  <a:pt x="21513" y="5590"/>
                </a:lnTo>
                <a:lnTo>
                  <a:pt x="21338" y="4896"/>
                </a:lnTo>
                <a:lnTo>
                  <a:pt x="21163" y="4300"/>
                </a:lnTo>
                <a:lnTo>
                  <a:pt x="20901" y="3705"/>
                </a:lnTo>
                <a:lnTo>
                  <a:pt x="20610" y="3175"/>
                </a:lnTo>
                <a:lnTo>
                  <a:pt x="20290" y="2613"/>
                </a:lnTo>
                <a:lnTo>
                  <a:pt x="19882" y="2117"/>
                </a:lnTo>
                <a:lnTo>
                  <a:pt x="19475" y="1687"/>
                </a:lnTo>
                <a:lnTo>
                  <a:pt x="18980" y="1224"/>
                </a:lnTo>
                <a:lnTo>
                  <a:pt x="18514" y="860"/>
                </a:lnTo>
                <a:lnTo>
                  <a:pt x="17903" y="595"/>
                </a:lnTo>
                <a:lnTo>
                  <a:pt x="17350" y="298"/>
                </a:lnTo>
                <a:lnTo>
                  <a:pt x="16768" y="99"/>
                </a:lnTo>
                <a:lnTo>
                  <a:pt x="16127" y="0"/>
                </a:lnTo>
                <a:lnTo>
                  <a:pt x="15545" y="0"/>
                </a:lnTo>
                <a:lnTo>
                  <a:pt x="14905" y="0"/>
                </a:lnTo>
                <a:lnTo>
                  <a:pt x="14264" y="99"/>
                </a:lnTo>
                <a:lnTo>
                  <a:pt x="13682" y="298"/>
                </a:lnTo>
                <a:lnTo>
                  <a:pt x="13129" y="496"/>
                </a:lnTo>
                <a:lnTo>
                  <a:pt x="12547" y="761"/>
                </a:lnTo>
                <a:lnTo>
                  <a:pt x="12081" y="1058"/>
                </a:lnTo>
                <a:lnTo>
                  <a:pt x="11586" y="1489"/>
                </a:lnTo>
                <a:lnTo>
                  <a:pt x="11178" y="1985"/>
                </a:lnTo>
                <a:lnTo>
                  <a:pt x="10800" y="2481"/>
                </a:lnTo>
                <a:lnTo>
                  <a:pt x="10480" y="2944"/>
                </a:lnTo>
                <a:lnTo>
                  <a:pt x="10130" y="3572"/>
                </a:lnTo>
                <a:lnTo>
                  <a:pt x="9868" y="4201"/>
                </a:lnTo>
                <a:lnTo>
                  <a:pt x="9723" y="4829"/>
                </a:lnTo>
                <a:lnTo>
                  <a:pt x="9548" y="5491"/>
                </a:lnTo>
                <a:lnTo>
                  <a:pt x="9461" y="6219"/>
                </a:lnTo>
                <a:lnTo>
                  <a:pt x="9461" y="6913"/>
                </a:lnTo>
                <a:lnTo>
                  <a:pt x="9461" y="7608"/>
                </a:lnTo>
                <a:lnTo>
                  <a:pt x="9548" y="8336"/>
                </a:lnTo>
                <a:lnTo>
                  <a:pt x="9723" y="8997"/>
                </a:lnTo>
                <a:lnTo>
                  <a:pt x="9868" y="9626"/>
                </a:lnTo>
                <a:lnTo>
                  <a:pt x="10130" y="10254"/>
                </a:lnTo>
                <a:lnTo>
                  <a:pt x="10422" y="10717"/>
                </a:lnTo>
                <a:lnTo>
                  <a:pt x="10858" y="11313"/>
                </a:lnTo>
                <a:lnTo>
                  <a:pt x="11178" y="11842"/>
                </a:lnTo>
                <a:close/>
              </a:path>
              <a:path w="21600" h="21600" extrusionOk="0">
                <a:moveTo>
                  <a:pt x="15545" y="10420"/>
                </a:moveTo>
                <a:lnTo>
                  <a:pt x="16127" y="10387"/>
                </a:lnTo>
                <a:lnTo>
                  <a:pt x="16680" y="10188"/>
                </a:lnTo>
                <a:lnTo>
                  <a:pt x="17292" y="9824"/>
                </a:lnTo>
                <a:lnTo>
                  <a:pt x="17757" y="9427"/>
                </a:lnTo>
                <a:lnTo>
                  <a:pt x="18078" y="8898"/>
                </a:lnTo>
                <a:lnTo>
                  <a:pt x="18427" y="8236"/>
                </a:lnTo>
                <a:lnTo>
                  <a:pt x="18602" y="7608"/>
                </a:lnTo>
                <a:lnTo>
                  <a:pt x="18631" y="6913"/>
                </a:lnTo>
                <a:lnTo>
                  <a:pt x="18602" y="6219"/>
                </a:lnTo>
                <a:lnTo>
                  <a:pt x="18427" y="5590"/>
                </a:lnTo>
                <a:lnTo>
                  <a:pt x="18078" y="4896"/>
                </a:lnTo>
                <a:lnTo>
                  <a:pt x="17670" y="4366"/>
                </a:lnTo>
                <a:lnTo>
                  <a:pt x="17292" y="4002"/>
                </a:lnTo>
                <a:lnTo>
                  <a:pt x="16680" y="3606"/>
                </a:lnTo>
                <a:lnTo>
                  <a:pt x="16127" y="3407"/>
                </a:lnTo>
                <a:lnTo>
                  <a:pt x="15545" y="3374"/>
                </a:lnTo>
                <a:lnTo>
                  <a:pt x="14905" y="3407"/>
                </a:lnTo>
                <a:lnTo>
                  <a:pt x="14351" y="3606"/>
                </a:lnTo>
                <a:lnTo>
                  <a:pt x="13769" y="4002"/>
                </a:lnTo>
                <a:lnTo>
                  <a:pt x="13304" y="4366"/>
                </a:lnTo>
                <a:lnTo>
                  <a:pt x="12954" y="4896"/>
                </a:lnTo>
                <a:lnTo>
                  <a:pt x="12634" y="5590"/>
                </a:lnTo>
                <a:lnTo>
                  <a:pt x="12459" y="6219"/>
                </a:lnTo>
                <a:lnTo>
                  <a:pt x="12430" y="6913"/>
                </a:lnTo>
                <a:lnTo>
                  <a:pt x="12459" y="7608"/>
                </a:lnTo>
                <a:lnTo>
                  <a:pt x="12634" y="8236"/>
                </a:lnTo>
                <a:lnTo>
                  <a:pt x="12954" y="8898"/>
                </a:lnTo>
                <a:lnTo>
                  <a:pt x="13304" y="9328"/>
                </a:lnTo>
                <a:lnTo>
                  <a:pt x="13769" y="9824"/>
                </a:lnTo>
                <a:lnTo>
                  <a:pt x="14351" y="10188"/>
                </a:lnTo>
                <a:lnTo>
                  <a:pt x="14905" y="10387"/>
                </a:lnTo>
                <a:lnTo>
                  <a:pt x="15545" y="10420"/>
                </a:lnTo>
                <a:close/>
              </a:path>
              <a:path w="21600" h="21600" extrusionOk="0">
                <a:moveTo>
                  <a:pt x="15545" y="8633"/>
                </a:moveTo>
                <a:lnTo>
                  <a:pt x="15836" y="8600"/>
                </a:lnTo>
                <a:lnTo>
                  <a:pt x="16098" y="8501"/>
                </a:lnTo>
                <a:lnTo>
                  <a:pt x="16389" y="8303"/>
                </a:lnTo>
                <a:lnTo>
                  <a:pt x="16622" y="8137"/>
                </a:lnTo>
                <a:lnTo>
                  <a:pt x="16768" y="7873"/>
                </a:lnTo>
                <a:lnTo>
                  <a:pt x="16942" y="7542"/>
                </a:lnTo>
                <a:lnTo>
                  <a:pt x="17001" y="7244"/>
                </a:lnTo>
                <a:lnTo>
                  <a:pt x="17030" y="6913"/>
                </a:lnTo>
                <a:lnTo>
                  <a:pt x="17001" y="6549"/>
                </a:lnTo>
                <a:lnTo>
                  <a:pt x="16942" y="6252"/>
                </a:lnTo>
                <a:lnTo>
                  <a:pt x="16768" y="5921"/>
                </a:lnTo>
                <a:lnTo>
                  <a:pt x="16564" y="5689"/>
                </a:lnTo>
                <a:lnTo>
                  <a:pt x="16389" y="5491"/>
                </a:lnTo>
                <a:lnTo>
                  <a:pt x="16098" y="5292"/>
                </a:lnTo>
                <a:lnTo>
                  <a:pt x="15836" y="5226"/>
                </a:lnTo>
                <a:lnTo>
                  <a:pt x="15545" y="5193"/>
                </a:lnTo>
                <a:lnTo>
                  <a:pt x="15225" y="5226"/>
                </a:lnTo>
                <a:lnTo>
                  <a:pt x="14963" y="5292"/>
                </a:lnTo>
                <a:lnTo>
                  <a:pt x="14672" y="5491"/>
                </a:lnTo>
                <a:lnTo>
                  <a:pt x="14439" y="5689"/>
                </a:lnTo>
                <a:lnTo>
                  <a:pt x="14293" y="5921"/>
                </a:lnTo>
                <a:lnTo>
                  <a:pt x="14119" y="6252"/>
                </a:lnTo>
                <a:lnTo>
                  <a:pt x="14031" y="6549"/>
                </a:lnTo>
                <a:lnTo>
                  <a:pt x="14002" y="6913"/>
                </a:lnTo>
                <a:lnTo>
                  <a:pt x="14031" y="7244"/>
                </a:lnTo>
                <a:lnTo>
                  <a:pt x="14119" y="7542"/>
                </a:lnTo>
                <a:lnTo>
                  <a:pt x="14293" y="7873"/>
                </a:lnTo>
                <a:lnTo>
                  <a:pt x="14439" y="8071"/>
                </a:lnTo>
                <a:lnTo>
                  <a:pt x="14672" y="8303"/>
                </a:lnTo>
                <a:lnTo>
                  <a:pt x="14963" y="8501"/>
                </a:lnTo>
                <a:lnTo>
                  <a:pt x="15225" y="8600"/>
                </a:lnTo>
                <a:lnTo>
                  <a:pt x="15545" y="8633"/>
                </a:lnTo>
                <a:close/>
              </a:path>
              <a:path w="21600" h="21600" extrusionOk="0">
                <a:moveTo>
                  <a:pt x="0" y="12900"/>
                </a:moveTo>
                <a:lnTo>
                  <a:pt x="5036" y="12900"/>
                </a:lnTo>
                <a:lnTo>
                  <a:pt x="5036" y="14984"/>
                </a:lnTo>
                <a:lnTo>
                  <a:pt x="0" y="14984"/>
                </a:lnTo>
                <a:lnTo>
                  <a:pt x="0" y="12900"/>
                </a:lnTo>
                <a:close/>
              </a:path>
              <a:path w="21600" h="21600" extrusionOk="0">
                <a:moveTo>
                  <a:pt x="7714" y="19681"/>
                </a:moveTo>
                <a:lnTo>
                  <a:pt x="8675" y="19681"/>
                </a:lnTo>
                <a:lnTo>
                  <a:pt x="12168" y="12669"/>
                </a:lnTo>
                <a:lnTo>
                  <a:pt x="13245" y="13397"/>
                </a:lnTo>
                <a:lnTo>
                  <a:pt x="9170" y="21600"/>
                </a:lnTo>
                <a:lnTo>
                  <a:pt x="7423" y="21600"/>
                </a:lnTo>
                <a:lnTo>
                  <a:pt x="1456" y="14984"/>
                </a:lnTo>
                <a:lnTo>
                  <a:pt x="3348" y="14984"/>
                </a:lnTo>
                <a:lnTo>
                  <a:pt x="7714" y="19681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0488" name="floorlamp"/>
          <p:cNvSpPr>
            <a:spLocks noEditPoints="1" noChangeArrowheads="1"/>
          </p:cNvSpPr>
          <p:nvPr/>
        </p:nvSpPr>
        <p:spPr bwMode="auto">
          <a:xfrm>
            <a:off x="684213" y="2349500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89" name="floorlamp"/>
          <p:cNvSpPr>
            <a:spLocks noEditPoints="1" noChangeArrowheads="1"/>
          </p:cNvSpPr>
          <p:nvPr/>
        </p:nvSpPr>
        <p:spPr bwMode="auto">
          <a:xfrm>
            <a:off x="3779838" y="2420938"/>
            <a:ext cx="615950" cy="6889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90" name="chair"/>
          <p:cNvSpPr>
            <a:spLocks noEditPoints="1" noChangeArrowheads="1"/>
          </p:cNvSpPr>
          <p:nvPr/>
        </p:nvSpPr>
        <p:spPr bwMode="auto">
          <a:xfrm flipH="1">
            <a:off x="5148263" y="981075"/>
            <a:ext cx="3651250" cy="3001963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91" name="Litebulb"/>
          <p:cNvSpPr>
            <a:spLocks noEditPoints="1" noChangeArrowheads="1"/>
          </p:cNvSpPr>
          <p:nvPr/>
        </p:nvSpPr>
        <p:spPr bwMode="auto">
          <a:xfrm>
            <a:off x="6659563" y="2420938"/>
            <a:ext cx="601662" cy="725487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0492" name="PubCross"/>
          <p:cNvSpPr>
            <a:spLocks noEditPoints="1" noChangeArrowheads="1"/>
          </p:cNvSpPr>
          <p:nvPr/>
        </p:nvSpPr>
        <p:spPr bwMode="auto">
          <a:xfrm>
            <a:off x="5940425" y="2060575"/>
            <a:ext cx="627063" cy="769938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93" name="PubCross"/>
          <p:cNvSpPr>
            <a:spLocks noEditPoints="1" noChangeArrowheads="1"/>
          </p:cNvSpPr>
          <p:nvPr/>
        </p:nvSpPr>
        <p:spPr bwMode="auto">
          <a:xfrm>
            <a:off x="7380288" y="1989138"/>
            <a:ext cx="627062" cy="769937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94" name="Music"/>
          <p:cNvSpPr>
            <a:spLocks noEditPoints="1" noChangeArrowheads="1"/>
          </p:cNvSpPr>
          <p:nvPr/>
        </p:nvSpPr>
        <p:spPr bwMode="auto">
          <a:xfrm>
            <a:off x="6659563" y="3284538"/>
            <a:ext cx="474662" cy="688975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4643438" y="4437063"/>
            <a:ext cx="410527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/>
              <a:t>     It´s a monster Bulb.</a:t>
            </a:r>
            <a:br>
              <a:rPr lang="cs-CZ" sz="2800"/>
            </a:br>
            <a:r>
              <a:rPr lang="cs-CZ" sz="2800"/>
              <a:t>     </a:t>
            </a:r>
            <a:r>
              <a:rPr lang="cs-CZ" sz="2800" b="1"/>
              <a:t>Has it</a:t>
            </a:r>
            <a:r>
              <a:rPr lang="cs-CZ" sz="2800"/>
              <a:t> a pink mouth? </a:t>
            </a:r>
          </a:p>
          <a:p>
            <a:endParaRPr lang="cs-CZ" sz="2800"/>
          </a:p>
          <a:p>
            <a:r>
              <a:rPr lang="cs-CZ" sz="2800"/>
              <a:t>     </a:t>
            </a:r>
            <a:r>
              <a:rPr lang="cs-CZ" sz="2800" b="1">
                <a:solidFill>
                  <a:srgbClr val="009900"/>
                </a:solidFill>
              </a:rPr>
              <a:t>Yes, it has.</a:t>
            </a:r>
          </a:p>
          <a:p>
            <a:endParaRPr lang="cs-CZ" sz="2800"/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2954-DBCF-49BF-8A19-24F4645F9F4A}" type="slidenum">
              <a:rPr lang="cs-CZ"/>
              <a:pPr/>
              <a:t>17</a:t>
            </a:fld>
            <a:endParaRPr lang="cs-CZ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919788" y="12160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 flipV="1">
            <a:off x="684213" y="76200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ot="10800000">
            <a:spAutoFit/>
          </a:bodyPr>
          <a:lstStyle/>
          <a:p>
            <a:r>
              <a:rPr lang="cs-CZ"/>
              <a:t>Pracovní list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63575" y="1144588"/>
            <a:ext cx="6610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1.  Postupně kresli svojí příšerku. </a:t>
            </a:r>
            <a:r>
              <a:rPr lang="cs-CZ">
                <a:solidFill>
                  <a:schemeClr val="accent2"/>
                </a:solidFill>
              </a:rPr>
              <a:t>Gradually draw your monster.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EC448-2472-4DC2-891D-E704A37C19C8}" type="slidenum">
              <a:rPr lang="cs-CZ"/>
              <a:pPr/>
              <a:t>18</a:t>
            </a:fld>
            <a:endParaRPr lang="cs-CZ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 flipV="1">
            <a:off x="684213" y="76200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ot="10800000">
            <a:spAutoFit/>
          </a:bodyPr>
          <a:lstStyle/>
          <a:p>
            <a:r>
              <a:rPr lang="cs-CZ"/>
              <a:t>Pracovní list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735013" y="1289050"/>
            <a:ext cx="5073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2. </a:t>
            </a:r>
            <a:r>
              <a:rPr lang="cs-CZ" b="1"/>
              <a:t>Odpověz na otázky. </a:t>
            </a:r>
            <a:r>
              <a:rPr lang="cs-CZ" b="1">
                <a:solidFill>
                  <a:schemeClr val="accent2"/>
                </a:solidFill>
              </a:rPr>
              <a:t>Answer the questions.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808038" y="2008188"/>
            <a:ext cx="7067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Has monster got long hair? </a:t>
            </a:r>
            <a:r>
              <a:rPr lang="cs-CZ"/>
              <a:t>        </a:t>
            </a:r>
            <a:r>
              <a:rPr lang="cs-CZ" b="1">
                <a:solidFill>
                  <a:srgbClr val="FF0000"/>
                </a:solidFill>
              </a:rPr>
              <a:t>Yes, it has.</a:t>
            </a:r>
            <a:r>
              <a:rPr lang="cs-CZ" b="1"/>
              <a:t>            </a:t>
            </a:r>
            <a:r>
              <a:rPr lang="cs-CZ" b="1">
                <a:solidFill>
                  <a:srgbClr val="009900"/>
                </a:solidFill>
              </a:rPr>
              <a:t>No, it hasn´t.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879475" y="2584450"/>
            <a:ext cx="71056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Has monster got a little mouth?..........................................................</a:t>
            </a:r>
          </a:p>
          <a:p>
            <a:endParaRPr lang="cs-CZ"/>
          </a:p>
          <a:p>
            <a:r>
              <a:rPr lang="cs-CZ"/>
              <a:t>Has monster got big ears?..................................................................</a:t>
            </a:r>
          </a:p>
          <a:p>
            <a:endParaRPr lang="cs-CZ"/>
          </a:p>
          <a:p>
            <a:r>
              <a:rPr lang="cs-CZ"/>
              <a:t>Has monster got a happy face?.......................................................... 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663575" y="4240213"/>
            <a:ext cx="772795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  3. </a:t>
            </a:r>
            <a:r>
              <a:rPr lang="cs-CZ" b="1"/>
              <a:t>Napiš 3 věty o své příšeře. </a:t>
            </a:r>
            <a:r>
              <a:rPr lang="cs-CZ" b="1">
                <a:solidFill>
                  <a:schemeClr val="accent2"/>
                </a:solidFill>
              </a:rPr>
              <a:t>Write 3 sentences about your monster.</a:t>
            </a:r>
          </a:p>
          <a:p>
            <a:endParaRPr lang="cs-CZ" b="1">
              <a:solidFill>
                <a:schemeClr val="accent2"/>
              </a:solidFill>
            </a:endParaRPr>
          </a:p>
          <a:p>
            <a:r>
              <a:rPr lang="cs-CZ"/>
              <a:t>………………………………………………………………………………………</a:t>
            </a:r>
          </a:p>
          <a:p>
            <a:endParaRPr lang="cs-CZ"/>
          </a:p>
          <a:p>
            <a:r>
              <a:rPr lang="cs-CZ"/>
              <a:t>………………………………………………………………………………………</a:t>
            </a:r>
          </a:p>
          <a:p>
            <a:endParaRPr lang="cs-CZ"/>
          </a:p>
          <a:p>
            <a:r>
              <a:rPr lang="cs-CZ"/>
              <a:t>………………………………………………………………………………………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250825" y="260350"/>
            <a:ext cx="630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000" i="1">
                <a:solidFill>
                  <a:schemeClr val="tx2"/>
                </a:solidFill>
              </a:rPr>
              <a:t>Výukový materiál vytvořený ZŠ a MŠ Plzeň-Božkov v rámci EU projektu Moderní škola, autor: Hana</a:t>
            </a:r>
            <a:r>
              <a:rPr lang="cs-CZ" i="1">
                <a:solidFill>
                  <a:schemeClr val="tx2"/>
                </a:solidFill>
              </a:rPr>
              <a:t> </a:t>
            </a:r>
            <a:r>
              <a:rPr lang="cs-CZ" sz="1000" i="1">
                <a:solidFill>
                  <a:schemeClr val="tx2"/>
                </a:solidFill>
              </a:rPr>
              <a:t>Stýblová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667</Words>
  <Application>Microsoft Office PowerPoint</Application>
  <PresentationFormat>Předvádění na obrazovce (4:3)</PresentationFormat>
  <Paragraphs>108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Times New Roman</vt:lpstr>
      <vt:lpstr>Symbol</vt:lpstr>
      <vt:lpstr>Výchozí návrh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41.styblovaha</dc:creator>
  <cp:lastModifiedBy>41.styblovaha</cp:lastModifiedBy>
  <cp:revision>4</cp:revision>
  <dcterms:created xsi:type="dcterms:W3CDTF">2012-12-11T11:04:13Z</dcterms:created>
  <dcterms:modified xsi:type="dcterms:W3CDTF">2012-12-18T08:25:55Z</dcterms:modified>
</cp:coreProperties>
</file>