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9" r:id="rId5"/>
    <p:sldId id="260" r:id="rId6"/>
    <p:sldId id="261" r:id="rId7"/>
    <p:sldId id="262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91601-0623-498F-AFD8-FDB764A3D32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76710E-32A5-45F1-BC21-9A8B28A15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667F32-DD46-4081-986F-033AACE8B48B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cs-CZ" smtClean="0"/>
              <a:t>Výukový materiál vytvořený ZŠ a MŠ Plzeň- Božkov v rámci EU projektu Moderní škola, autor Iva Zemanová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A7B0-A5B7-4885-8854-D3701B682E2D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15F0-0EE0-4DBB-AB7A-B9B76D0404AD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8ED5B-F847-4E5E-ACF6-A8D721214C24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14E2-9661-472D-9334-41617F9AAA73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7DC4C-D591-47F1-9CDA-8970166F5D6B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3307F-CFDF-47B3-9478-26C0F0945D16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C598-8060-4787-91A8-52727168DA2E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502E-B172-48DD-B89E-9D241B10E9C7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765C-6D9C-4B53-A6BB-3539073CF2A8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4377-E38F-46BC-AB89-27044CB124C1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97CB8-6F1B-40DC-9709-5F70BF96608A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F11B1-67A3-4952-A74F-8D5EC9A93E6A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28670"/>
            <a:ext cx="8229600" cy="1143008"/>
          </a:xfrm>
        </p:spPr>
        <p:txBody>
          <a:bodyPr>
            <a:noAutofit/>
          </a:bodyPr>
          <a:lstStyle/>
          <a:p>
            <a:r>
              <a:rPr lang="cs-CZ" sz="2400" dirty="0" smtClean="0"/>
              <a:t>Základní a mateřská škola Plzeň – </a:t>
            </a:r>
            <a:r>
              <a:rPr lang="cs-CZ" sz="2400" dirty="0" err="1" smtClean="0"/>
              <a:t>Božkov</a:t>
            </a:r>
            <a:r>
              <a:rPr lang="cs-CZ" sz="2400" dirty="0" smtClean="0"/>
              <a:t>, </a:t>
            </a:r>
            <a:r>
              <a:rPr lang="cs-CZ" sz="2400" dirty="0" err="1" smtClean="0"/>
              <a:t>Vřesinská</a:t>
            </a:r>
            <a:r>
              <a:rPr lang="cs-CZ" sz="2400" dirty="0" smtClean="0"/>
              <a:t> 17, 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Charakteristika výukového materiálu</a:t>
            </a:r>
            <a:endParaRPr lang="cs-CZ" sz="2400" b="1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571472" y="2714620"/>
          <a:ext cx="8001028" cy="33883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0514"/>
                <a:gridCol w="4000514"/>
              </a:tblGrid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Iva Zemanová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21.1.</a:t>
                      </a:r>
                      <a:r>
                        <a:rPr lang="cs-CZ" baseline="0" dirty="0" smtClean="0"/>
                        <a:t> 2013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Cílová skupina - 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3. třída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Jazyková gramotnost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Předmět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Druh VM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PowerPoint- prezentace, pracovní list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Tematický</a:t>
                      </a:r>
                      <a:r>
                        <a:rPr lang="cs-CZ" baseline="0" dirty="0" smtClean="0"/>
                        <a:t>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 po P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20FA3-5B55-4BA0-BC8C-C78066979D53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034" y="285728"/>
            <a:ext cx="82868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Výukový materiál vytvořený ZŠ a MŠ Plzeň – </a:t>
            </a:r>
            <a:r>
              <a:rPr lang="cs-CZ" sz="1400" dirty="0" err="1" smtClean="0"/>
              <a:t>Božkov</a:t>
            </a:r>
            <a:r>
              <a:rPr lang="cs-CZ" sz="1400" dirty="0" smtClean="0"/>
              <a:t> v rámci EU projektu Moderní škola, autor Iva Zemanová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928670"/>
          <a:ext cx="8229600" cy="51446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57190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cs-CZ" dirty="0" smtClean="0"/>
                        <a:t>Přehled vyjmenovaných slov po p     PowerPoint</a:t>
                      </a:r>
                      <a:r>
                        <a:rPr lang="cs-CZ" baseline="0" dirty="0" smtClean="0"/>
                        <a:t> strana 4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Přiřazování vyjmenovaného slova k příbuznému slovu PowerPoint strana 5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Rozlišování pravopisu dle významu slov - přehled PowerPoint strana 6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Doplňování vhodných slov z nabídky do vět PowerPoint strana 7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Ověření pochopení učiva, pracovní list, doplňování i/y PowerPoint strana 8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Práce ve skupinách, tvoření vět PowerPoint strana 9</a:t>
                      </a:r>
                    </a:p>
                  </a:txBody>
                  <a:tcPr/>
                </a:tc>
              </a:tr>
              <a:tr h="322458">
                <a:tc>
                  <a:txBody>
                    <a:bodyPr/>
                    <a:lstStyle/>
                    <a:p>
                      <a:r>
                        <a:rPr lang="cs-CZ" smtClean="0"/>
                        <a:t>Citace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je dostupný z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www.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zsplzen.bozkov.cz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5720" y="428604"/>
            <a:ext cx="83582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2853"/>
            <a:ext cx="8029604" cy="357189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71678"/>
            <a:ext cx="6400800" cy="2000264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Vyjmenovaná slova po P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8215370" cy="714380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Přehled vyjmenovaných slov</a:t>
            </a:r>
          </a:p>
          <a:p>
            <a:pPr algn="ctr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pýcha, pytel, pysk, netopýr, slepýš, pyl, kopyto, klopýtat, třpytit se, zpytovat, pykat, pýr, pýřit se, čepýřit se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15328" cy="439718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Spojte vyjmenované slovo s příbuzným</a:t>
            </a:r>
          </a:p>
          <a:p>
            <a:pPr>
              <a:buNone/>
            </a:pP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643048"/>
          <a:ext cx="6048396" cy="40719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24198"/>
                <a:gridCol w="3024198"/>
              </a:tblGrid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opylovat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pýcha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třpytka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pysk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lichokopytník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pytel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odpykat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kopyto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ptakopysk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čepýřit se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pyšný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pykat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pytlák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třpytit se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rozčepýřený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pyl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43890" cy="439718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Rozdíly</a:t>
            </a:r>
          </a:p>
          <a:p>
            <a:pPr algn="ctr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928800"/>
          <a:ext cx="6096000" cy="3286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821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Pýcha /vlastnost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Píchá /o jehlu</a:t>
                      </a:r>
                      <a:endParaRPr lang="cs-CZ" dirty="0"/>
                    </a:p>
                  </a:txBody>
                  <a:tcPr/>
                </a:tc>
              </a:tr>
              <a:tr h="821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 pysku / část</a:t>
                      </a:r>
                      <a:r>
                        <a:rPr lang="cs-CZ" baseline="0" dirty="0" smtClean="0"/>
                        <a:t> hlavy zvířete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 písku / místo pro hru dětí</a:t>
                      </a:r>
                      <a:endParaRPr lang="cs-CZ" dirty="0"/>
                    </a:p>
                  </a:txBody>
                  <a:tcPr/>
                </a:tc>
              </a:tr>
              <a:tr h="821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Pyl / žlutý prášek na květině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Pil / polykal</a:t>
                      </a:r>
                      <a:endParaRPr lang="cs-CZ" dirty="0"/>
                    </a:p>
                  </a:txBody>
                  <a:tcPr/>
                </a:tc>
              </a:tr>
              <a:tr h="821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Slepýš / živočich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Slepíš / lepidlem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29576" cy="368280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</a:t>
            </a:r>
            <a:r>
              <a:rPr lang="cs-CZ" sz="1200" i="1" dirty="0"/>
              <a:t>I</a:t>
            </a:r>
            <a:r>
              <a:rPr lang="cs-CZ" sz="1200" i="1" dirty="0" smtClean="0"/>
              <a:t>va Zemanová</a:t>
            </a:r>
            <a:endParaRPr lang="cs-CZ" sz="1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Doplňte vhodné slovo do věty</a:t>
            </a:r>
          </a:p>
          <a:p>
            <a:pPr>
              <a:buNone/>
            </a:pPr>
            <a:r>
              <a:rPr lang="cs-CZ" dirty="0" smtClean="0"/>
              <a:t>    Pilné včelky sbírají ______. ______ je ošklivá lidská vlastnost. Malé děti si hrají _________. ________ není had. Martin _______ mléko. Krávě seděla _________ moucha. Kdo neumí šít, jehla ho _________ . _________ mi krabičku  lepidlem? 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Nabídka slov : pýcha, pyl, pil, píchá, slepýš, na písku, slepíš, na pysku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29576" cy="368280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Doplňte správně i, í / y, ý</a:t>
            </a:r>
          </a:p>
          <a:p>
            <a:pPr>
              <a:buNone/>
            </a:pPr>
            <a:r>
              <a:rPr lang="cs-CZ" dirty="0" smtClean="0"/>
              <a:t>    P-</a:t>
            </a:r>
            <a:r>
              <a:rPr lang="cs-CZ" dirty="0" err="1" smtClean="0"/>
              <a:t>tlák</a:t>
            </a:r>
            <a:r>
              <a:rPr lang="cs-CZ" dirty="0" smtClean="0"/>
              <a:t> se čep-</a:t>
            </a:r>
            <a:r>
              <a:rPr lang="cs-CZ" dirty="0" err="1" smtClean="0"/>
              <a:t>řil</a:t>
            </a:r>
            <a:r>
              <a:rPr lang="cs-CZ" dirty="0" smtClean="0"/>
              <a:t>, když klop-</a:t>
            </a:r>
            <a:r>
              <a:rPr lang="cs-CZ" dirty="0" err="1" smtClean="0"/>
              <a:t>tal</a:t>
            </a:r>
            <a:r>
              <a:rPr lang="cs-CZ" dirty="0" smtClean="0"/>
              <a:t> p-</a:t>
            </a:r>
            <a:r>
              <a:rPr lang="cs-CZ" dirty="0" err="1" smtClean="0"/>
              <a:t>rem</a:t>
            </a:r>
            <a:r>
              <a:rPr lang="cs-CZ" dirty="0" smtClean="0"/>
              <a:t>. Děti se bojí letících netop-</a:t>
            </a:r>
            <a:r>
              <a:rPr lang="cs-CZ" dirty="0" err="1" smtClean="0"/>
              <a:t>rů</a:t>
            </a:r>
            <a:r>
              <a:rPr lang="cs-CZ" dirty="0" smtClean="0"/>
              <a:t>. Nešlápni na slep-</a:t>
            </a:r>
            <a:r>
              <a:rPr lang="cs-CZ" dirty="0" err="1" smtClean="0"/>
              <a:t>še</a:t>
            </a:r>
            <a:r>
              <a:rPr lang="cs-CZ" dirty="0" smtClean="0"/>
              <a:t> v trávě. Růženka se p-</a:t>
            </a:r>
            <a:r>
              <a:rPr lang="cs-CZ" dirty="0" err="1" smtClean="0"/>
              <a:t>chla</a:t>
            </a:r>
            <a:r>
              <a:rPr lang="cs-CZ" dirty="0" smtClean="0"/>
              <a:t> o trn. V lese roste houba p-</a:t>
            </a:r>
            <a:r>
              <a:rPr lang="cs-CZ" dirty="0" err="1" smtClean="0"/>
              <a:t>chavka</a:t>
            </a:r>
            <a:r>
              <a:rPr lang="cs-CZ" dirty="0" smtClean="0"/>
              <a:t>. Chlapec se studem  </a:t>
            </a:r>
            <a:r>
              <a:rPr lang="cs-CZ" dirty="0" err="1" smtClean="0"/>
              <a:t>zap</a:t>
            </a:r>
            <a:r>
              <a:rPr lang="cs-CZ" dirty="0" smtClean="0"/>
              <a:t>-</a:t>
            </a:r>
            <a:r>
              <a:rPr lang="cs-CZ" dirty="0" err="1" smtClean="0"/>
              <a:t>řil</a:t>
            </a:r>
            <a:r>
              <a:rPr lang="cs-CZ" dirty="0" smtClean="0"/>
              <a:t>. Tatínek </a:t>
            </a:r>
            <a:r>
              <a:rPr lang="cs-CZ" dirty="0" err="1" smtClean="0"/>
              <a:t>op</a:t>
            </a:r>
            <a:r>
              <a:rPr lang="cs-CZ" dirty="0" smtClean="0"/>
              <a:t>-</a:t>
            </a:r>
            <a:r>
              <a:rPr lang="cs-CZ" dirty="0" err="1" smtClean="0"/>
              <a:t>loval</a:t>
            </a:r>
            <a:r>
              <a:rPr lang="cs-CZ" dirty="0" smtClean="0"/>
              <a:t> železo p-</a:t>
            </a:r>
            <a:r>
              <a:rPr lang="cs-CZ" dirty="0" err="1" smtClean="0"/>
              <a:t>lníkem</a:t>
            </a:r>
            <a:r>
              <a:rPr lang="cs-CZ" dirty="0" smtClean="0"/>
              <a:t>. Hudebník hraje na p-kolu. Zloděj </a:t>
            </a:r>
            <a:r>
              <a:rPr lang="cs-CZ" dirty="0" err="1" smtClean="0"/>
              <a:t>zp</a:t>
            </a:r>
            <a:r>
              <a:rPr lang="cs-CZ" dirty="0" smtClean="0"/>
              <a:t>-tuje své svědomí a </a:t>
            </a:r>
            <a:r>
              <a:rPr lang="cs-CZ" dirty="0" err="1" smtClean="0"/>
              <a:t>odp</a:t>
            </a:r>
            <a:r>
              <a:rPr lang="cs-CZ" dirty="0" smtClean="0"/>
              <a:t>-</a:t>
            </a:r>
            <a:r>
              <a:rPr lang="cs-CZ" dirty="0" err="1" smtClean="0"/>
              <a:t>kává</a:t>
            </a:r>
            <a:r>
              <a:rPr lang="cs-CZ" dirty="0" smtClean="0"/>
              <a:t> si trest. Půjčíš mi lep-</a:t>
            </a:r>
            <a:r>
              <a:rPr lang="cs-CZ" dirty="0" err="1" smtClean="0"/>
              <a:t>dlo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286512" y="5286388"/>
            <a:ext cx="1143008" cy="107157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72452" cy="296842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Tvořte věty s těmito slovy</a:t>
            </a:r>
          </a:p>
          <a:p>
            <a:pPr algn="ctr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Výbuch 2 6"/>
          <p:cNvSpPr/>
          <p:nvPr/>
        </p:nvSpPr>
        <p:spPr>
          <a:xfrm>
            <a:off x="785786" y="1428736"/>
            <a:ext cx="7358114" cy="4929222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Zpytovat</a:t>
            </a:r>
          </a:p>
          <a:p>
            <a:pPr algn="ctr"/>
            <a:r>
              <a:rPr lang="cs-CZ" dirty="0" smtClean="0"/>
              <a:t>Pospíchat</a:t>
            </a:r>
          </a:p>
          <a:p>
            <a:pPr algn="ctr"/>
            <a:r>
              <a:rPr lang="cs-CZ" dirty="0" smtClean="0"/>
              <a:t>Pýchavky</a:t>
            </a:r>
          </a:p>
          <a:p>
            <a:pPr algn="ctr"/>
            <a:r>
              <a:rPr lang="cs-CZ" dirty="0" smtClean="0"/>
              <a:t>Klopýtnout</a:t>
            </a:r>
          </a:p>
          <a:p>
            <a:pPr algn="ctr"/>
            <a:r>
              <a:rPr lang="cs-CZ" dirty="0" smtClean="0"/>
              <a:t>Pylové</a:t>
            </a: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572</Words>
  <Application>Microsoft Office PowerPoint</Application>
  <PresentationFormat>Předvádění na obrazovce (4:3)</PresentationFormat>
  <Paragraphs>90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Základní a mateřská škola Plzeň – Božkov, Vřesinská 17, příspěvková organizace  Charakteristika výukového materiálu</vt:lpstr>
      <vt:lpstr>Snímek 2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vytvořený ZŠ a MŠ Plzeň - Božkov v rámci EU projektu Moderní škola, autor Iva Zemanová</dc:title>
  <dc:creator>uživatel</dc:creator>
  <cp:lastModifiedBy>uživatel</cp:lastModifiedBy>
  <cp:revision>23</cp:revision>
  <dcterms:created xsi:type="dcterms:W3CDTF">2013-01-13T13:26:09Z</dcterms:created>
  <dcterms:modified xsi:type="dcterms:W3CDTF">2013-02-12T17:19:34Z</dcterms:modified>
</cp:coreProperties>
</file>