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6" r:id="rId4"/>
    <p:sldId id="267" r:id="rId5"/>
    <p:sldId id="257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VY_32_INOVACE_01_CJ_13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</a:t>
          </a:r>
          <a:r>
            <a:rPr lang="cs-CZ" sz="2000" dirty="0" err="1" smtClean="0">
              <a:solidFill>
                <a:schemeClr val="tx1"/>
              </a:solidFill>
            </a:rPr>
            <a:t>Plaširybová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ČJ – 5.A – Slovní druhy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6" custLinFactNeighborY="419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76" custLinFactNeighborY="879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10F8BC-B7B2-409B-B5EA-A68275DDAD2C}" type="presOf" srcId="{4C35D32F-0EAB-4CD7-82EE-45574DC2A586}" destId="{8BEBB6EC-1DAA-4CAC-8A25-BC0FCBD5DBD5}" srcOrd="0" destOrd="0" presId="urn:microsoft.com/office/officeart/2005/8/layout/target3"/>
    <dgm:cxn modelId="{DF629AF4-3928-46E1-A20F-1F5F05DA986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F02E6B-0F26-4C91-BC63-FF39CAEB563B}" type="presOf" srcId="{D1D4F407-5343-4D3F-B5B9-D407B03CAEB4}" destId="{AED2198E-93D5-4001-81B4-73124B309672}" srcOrd="1" destOrd="0" presId="urn:microsoft.com/office/officeart/2005/8/layout/target3"/>
    <dgm:cxn modelId="{7B18ECFC-E133-4403-B9BB-6D0239326484}" type="presOf" srcId="{D1B46980-6531-4606-95E6-44980827E919}" destId="{6140AFEC-043D-4C43-A2F9-D0F5331DF3A3}" srcOrd="0" destOrd="0" presId="urn:microsoft.com/office/officeart/2005/8/layout/target3"/>
    <dgm:cxn modelId="{C6562A2D-E751-4398-ABC1-10714354D1B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93EADDF-EF7A-4BD3-AA49-39E250CBA4C4}" type="presOf" srcId="{B651F6E3-6281-48DB-9319-2AEAFDAE7572}" destId="{6BB5E863-4638-4E1D-BFDE-399D028AC4ED}" srcOrd="1" destOrd="0" presId="urn:microsoft.com/office/officeart/2005/8/layout/target3"/>
    <dgm:cxn modelId="{CA45A3AE-0EE1-4E25-A22F-BEBC2CC22170}" type="presOf" srcId="{D8197B8C-B260-4A16-BDF4-0947B075E274}" destId="{25B08C86-7E15-44DC-BE7F-FFB55DD49D12}" srcOrd="0" destOrd="0" presId="urn:microsoft.com/office/officeart/2005/8/layout/target3"/>
    <dgm:cxn modelId="{381DE6A3-9CE3-4794-8499-703DF54DBFC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38117D-C850-4566-ACBE-26528F8B1874}" type="presOf" srcId="{4C35D32F-0EAB-4CD7-82EE-45574DC2A586}" destId="{890E4F0B-2866-4A3F-A3C7-2A14B1797930}" srcOrd="1" destOrd="0" presId="urn:microsoft.com/office/officeart/2005/8/layout/target3"/>
    <dgm:cxn modelId="{4E63F28C-C838-4BEA-909F-347FC7809147}" type="presOf" srcId="{757F3AB3-0718-4624-B441-E567A8F0AB56}" destId="{333A1088-737F-45CB-B68E-254E46348037}" srcOrd="0" destOrd="0" presId="urn:microsoft.com/office/officeart/2005/8/layout/target3"/>
    <dgm:cxn modelId="{80341477-FAFF-437D-923F-6B1996349F5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58AFB6-A1D6-48B4-951C-7AC8A34CA9C7}" type="presParOf" srcId="{333A1088-737F-45CB-B68E-254E46348037}" destId="{F5ABB229-8D3B-4694-996A-96F23CF14429}" srcOrd="0" destOrd="0" presId="urn:microsoft.com/office/officeart/2005/8/layout/target3"/>
    <dgm:cxn modelId="{21CFADA1-5FB5-49E3-A78A-F60AD5414D6D}" type="presParOf" srcId="{333A1088-737F-45CB-B68E-254E46348037}" destId="{F41139FD-01EE-4571-8B17-4FB00FC51163}" srcOrd="1" destOrd="0" presId="urn:microsoft.com/office/officeart/2005/8/layout/target3"/>
    <dgm:cxn modelId="{5A2826A1-A242-4367-A16E-A1562C180AAC}" type="presParOf" srcId="{333A1088-737F-45CB-B68E-254E46348037}" destId="{D005CE8C-CC26-4C3E-AC11-E15060ECD759}" srcOrd="2" destOrd="0" presId="urn:microsoft.com/office/officeart/2005/8/layout/target3"/>
    <dgm:cxn modelId="{A816293E-09B6-4792-8FB6-2A844742CC87}" type="presParOf" srcId="{333A1088-737F-45CB-B68E-254E46348037}" destId="{2C702D82-9B77-49B7-9568-BB8EB47C3372}" srcOrd="3" destOrd="0" presId="urn:microsoft.com/office/officeart/2005/8/layout/target3"/>
    <dgm:cxn modelId="{5C31D049-5AAC-4C82-AF3A-A436272C7B64}" type="presParOf" srcId="{333A1088-737F-45CB-B68E-254E46348037}" destId="{A52A0455-90FF-4808-ABD0-F02540D31D5A}" srcOrd="4" destOrd="0" presId="urn:microsoft.com/office/officeart/2005/8/layout/target3"/>
    <dgm:cxn modelId="{2FC7AD75-7213-43C4-8659-D8C43D4BD577}" type="presParOf" srcId="{333A1088-737F-45CB-B68E-254E46348037}" destId="{6140AFEC-043D-4C43-A2F9-D0F5331DF3A3}" srcOrd="5" destOrd="0" presId="urn:microsoft.com/office/officeart/2005/8/layout/target3"/>
    <dgm:cxn modelId="{94E29EE5-5101-41DC-B3CE-DF2ED9232973}" type="presParOf" srcId="{333A1088-737F-45CB-B68E-254E46348037}" destId="{9358AC05-5D7D-4327-9F80-1AD486AEA664}" srcOrd="6" destOrd="0" presId="urn:microsoft.com/office/officeart/2005/8/layout/target3"/>
    <dgm:cxn modelId="{646151D4-D48E-4126-B9A9-DCB2C5107B7C}" type="presParOf" srcId="{333A1088-737F-45CB-B68E-254E46348037}" destId="{313FC574-E1CD-4FB4-B054-0B805CE0447D}" srcOrd="7" destOrd="0" presId="urn:microsoft.com/office/officeart/2005/8/layout/target3"/>
    <dgm:cxn modelId="{773B859D-5416-4EE2-A05D-02DBA855705A}" type="presParOf" srcId="{333A1088-737F-45CB-B68E-254E46348037}" destId="{619D679B-A015-4ECF-8348-D1034C574F40}" srcOrd="8" destOrd="0" presId="urn:microsoft.com/office/officeart/2005/8/layout/target3"/>
    <dgm:cxn modelId="{36B9D5EC-D42D-4A30-91A2-D1C067A9BB00}" type="presParOf" srcId="{333A1088-737F-45CB-B68E-254E46348037}" destId="{322283A8-4A27-4CDA-BAE3-F381106A9174}" srcOrd="9" destOrd="0" presId="urn:microsoft.com/office/officeart/2005/8/layout/target3"/>
    <dgm:cxn modelId="{3CBFA131-C1BB-4873-867E-E8454EBB5C03}" type="presParOf" srcId="{333A1088-737F-45CB-B68E-254E46348037}" destId="{FFC9F71D-1B4F-4AD9-A4A6-86ADEFC8AF5C}" srcOrd="10" destOrd="0" presId="urn:microsoft.com/office/officeart/2005/8/layout/target3"/>
    <dgm:cxn modelId="{E196BBEA-E6B0-4C9D-BB01-A7C495F1ED8E}" type="presParOf" srcId="{333A1088-737F-45CB-B68E-254E46348037}" destId="{25B08C86-7E15-44DC-BE7F-FFB55DD49D12}" srcOrd="11" destOrd="0" presId="urn:microsoft.com/office/officeart/2005/8/layout/target3"/>
    <dgm:cxn modelId="{6B6A46D9-E8A9-41A9-8667-5453BF231C6B}" type="presParOf" srcId="{333A1088-737F-45CB-B68E-254E46348037}" destId="{76644BE8-9D7C-4C09-B250-3D10AF48CBB7}" srcOrd="12" destOrd="0" presId="urn:microsoft.com/office/officeart/2005/8/layout/target3"/>
    <dgm:cxn modelId="{549B4A06-CD7C-4D1D-99CA-DA0469C04615}" type="presParOf" srcId="{333A1088-737F-45CB-B68E-254E46348037}" destId="{EE85B701-7295-41C0-BA7A-34D3756A2AE6}" srcOrd="13" destOrd="0" presId="urn:microsoft.com/office/officeart/2005/8/layout/target3"/>
    <dgm:cxn modelId="{A7251751-6050-40FC-BA05-209819357296}" type="presParOf" srcId="{333A1088-737F-45CB-B68E-254E46348037}" destId="{8BEBB6EC-1DAA-4CAC-8A25-BC0FCBD5DBD5}" srcOrd="14" destOrd="0" presId="urn:microsoft.com/office/officeart/2005/8/layout/target3"/>
    <dgm:cxn modelId="{926DB4B8-CCEF-43B4-B608-AFA2A23BBFA9}" type="presParOf" srcId="{333A1088-737F-45CB-B68E-254E46348037}" destId="{AED2198E-93D5-4001-81B4-73124B309672}" srcOrd="15" destOrd="0" presId="urn:microsoft.com/office/officeart/2005/8/layout/target3"/>
    <dgm:cxn modelId="{E231E1FD-564A-4B5A-9CDC-0E1F7A5E5401}" type="presParOf" srcId="{333A1088-737F-45CB-B68E-254E46348037}" destId="{2BE915AB-18AA-4053-B92C-3BFC9ED204BB}" srcOrd="16" destOrd="0" presId="urn:microsoft.com/office/officeart/2005/8/layout/target3"/>
    <dgm:cxn modelId="{9C7D4CCB-7173-4A1E-A2DC-BE02D529E13C}" type="presParOf" srcId="{333A1088-737F-45CB-B68E-254E46348037}" destId="{6BB5E863-4638-4E1D-BFDE-399D028AC4ED}" srcOrd="17" destOrd="0" presId="urn:microsoft.com/office/officeart/2005/8/layout/target3"/>
    <dgm:cxn modelId="{0C349C02-ADA4-45D2-9043-2A268AA18131}" type="presParOf" srcId="{333A1088-737F-45CB-B68E-254E46348037}" destId="{5A5FFA88-C948-4069-8E93-59FA12366E83}" srcOrd="18" destOrd="0" presId="urn:microsoft.com/office/officeart/2005/8/layout/target3"/>
    <dgm:cxn modelId="{D90663CC-121F-47C0-B8AE-02BE0AD5663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</a:t>
          </a:r>
          <a:r>
            <a:rPr lang="cs-CZ" sz="2000" kern="1200" dirty="0" err="1" smtClean="0">
              <a:solidFill>
                <a:schemeClr val="tx1"/>
              </a:solidFill>
            </a:rPr>
            <a:t>Plaširybová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77212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VY_32_INOVACE_01_CJ_13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77212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058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ČJ – 5.A – Slovní druhy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3058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DAFA9D-E6FE-4572-80A6-B14D5369337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726513-9BD3-496E-9664-C2A679935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074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D0D42F-55DF-4FEA-9427-A2A83A38666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7258A-7C7D-4D7E-A0BA-086B979B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5"/>
          <p:cNvSpPr>
            <a:spLocks noGrp="1"/>
          </p:cNvSpPr>
          <p:nvPr/>
        </p:nvSpPr>
        <p:spPr>
          <a:xfrm>
            <a:off x="919572" y="847936"/>
            <a:ext cx="7270576" cy="1035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Podnadpis 6"/>
          <p:cNvSpPr>
            <a:spLocks noGrp="1"/>
          </p:cNvSpPr>
          <p:nvPr/>
        </p:nvSpPr>
        <p:spPr>
          <a:xfrm>
            <a:off x="991580" y="1928056"/>
            <a:ext cx="7232848" cy="4082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Prezentace je určena pro žáky 5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. ročníku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hodině  českého jazyka.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určena k procvičování nebo ověřování učiva na interaktivní tabuli.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použit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PowerPoint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Prezentace byla zpestřením hodiny.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/>
              <a:t>Přiřaď slova ke slovním druhům:</a:t>
            </a:r>
            <a:endParaRPr lang="cs-CZ" sz="3600" i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solidFill>
            <a:schemeClr val="accent3">
              <a:lumMod val="75000"/>
            </a:schemeClr>
          </a:solidFill>
          <a:ln>
            <a:solidFill>
              <a:srgbClr val="FFFF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 Naše třída zítra pojede  na zajímavý výlet.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                             </a:t>
            </a:r>
          </a:p>
          <a:p>
            <a:r>
              <a:rPr lang="cs-CZ" dirty="0" smtClean="0"/>
              <a:t>3                              </a:t>
            </a:r>
          </a:p>
          <a:p>
            <a:r>
              <a:rPr lang="cs-CZ" dirty="0" smtClean="0"/>
              <a:t>6                              </a:t>
            </a:r>
          </a:p>
          <a:p>
            <a:r>
              <a:rPr lang="cs-CZ" dirty="0" smtClean="0"/>
              <a:t>2                                </a:t>
            </a:r>
          </a:p>
          <a:p>
            <a:r>
              <a:rPr lang="cs-CZ" dirty="0" smtClean="0"/>
              <a:t>1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 dva dny nás čekají očekávané  prázdniny.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1</a:t>
            </a:r>
          </a:p>
          <a:p>
            <a:r>
              <a:rPr lang="cs-CZ" dirty="0" smtClean="0"/>
              <a:t>4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i="1" dirty="0" smtClean="0"/>
              <a:t>Správné řešení:</a:t>
            </a:r>
            <a:endParaRPr lang="cs-CZ" sz="3600" b="1" i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solidFill>
            <a:schemeClr val="accent3">
              <a:lumMod val="75000"/>
            </a:schemeClr>
          </a:solidFill>
          <a:ln>
            <a:solidFill>
              <a:srgbClr val="FFFF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 Naše třída zítra pojede  na zajímavý výlet.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  pojede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  naše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  zítra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 zajímavý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 výlet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  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 třída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 dva dny nás čekají očekávané  prázdniny.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  dny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  za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  čekají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  nás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 očekávané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 prázdniny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  dva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 začínají na písmeno </a:t>
            </a:r>
            <a:r>
              <a:rPr lang="cs-CZ" sz="3200" dirty="0" smtClean="0">
                <a:solidFill>
                  <a:srgbClr val="FFC000"/>
                </a:solidFill>
              </a:rPr>
              <a:t>K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7</a:t>
            </a:r>
          </a:p>
          <a:p>
            <a:endParaRPr lang="cs-CZ" dirty="0" smtClean="0"/>
          </a:p>
          <a:p>
            <a:r>
              <a:rPr lang="cs-CZ" dirty="0" smtClean="0"/>
              <a:t>2</a:t>
            </a:r>
          </a:p>
          <a:p>
            <a:endParaRPr lang="cs-CZ" dirty="0" smtClean="0"/>
          </a:p>
          <a:p>
            <a:r>
              <a:rPr lang="cs-CZ" dirty="0" smtClean="0"/>
              <a:t>1</a:t>
            </a:r>
          </a:p>
          <a:p>
            <a:endParaRPr lang="cs-CZ" dirty="0" smtClean="0"/>
          </a:p>
          <a:p>
            <a:r>
              <a:rPr lang="cs-CZ" dirty="0" smtClean="0"/>
              <a:t>5</a:t>
            </a:r>
          </a:p>
          <a:p>
            <a:endParaRPr lang="cs-CZ" dirty="0" smtClean="0"/>
          </a:p>
          <a:p>
            <a:r>
              <a:rPr lang="cs-CZ" dirty="0" smtClean="0"/>
              <a:t>9</a:t>
            </a:r>
          </a:p>
          <a:p>
            <a:endParaRPr lang="cs-CZ" dirty="0" smtClean="0"/>
          </a:p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Slova začínají na písmeno </a:t>
            </a:r>
            <a:r>
              <a:rPr lang="cs-CZ" sz="3200" dirty="0" smtClean="0">
                <a:solidFill>
                  <a:srgbClr val="00B050"/>
                </a:solidFill>
              </a:rPr>
              <a:t> M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</a:t>
            </a:r>
          </a:p>
          <a:p>
            <a:endParaRPr lang="cs-CZ" dirty="0" smtClean="0"/>
          </a:p>
          <a:p>
            <a:r>
              <a:rPr lang="cs-CZ" dirty="0" smtClean="0"/>
              <a:t>5</a:t>
            </a:r>
          </a:p>
          <a:p>
            <a:endParaRPr lang="cs-CZ" dirty="0" smtClean="0"/>
          </a:p>
          <a:p>
            <a:r>
              <a:rPr lang="cs-CZ" dirty="0" smtClean="0"/>
              <a:t>4</a:t>
            </a:r>
          </a:p>
          <a:p>
            <a:endParaRPr lang="cs-CZ" dirty="0" smtClean="0"/>
          </a:p>
          <a:p>
            <a:r>
              <a:rPr lang="cs-CZ" dirty="0" smtClean="0"/>
              <a:t>1</a:t>
            </a:r>
          </a:p>
          <a:p>
            <a:endParaRPr lang="cs-CZ" dirty="0" smtClean="0"/>
          </a:p>
          <a:p>
            <a:r>
              <a:rPr lang="cs-CZ" dirty="0" smtClean="0"/>
              <a:t>10</a:t>
            </a:r>
          </a:p>
          <a:p>
            <a:endParaRPr lang="cs-CZ" dirty="0" smtClean="0"/>
          </a:p>
          <a:p>
            <a:r>
              <a:rPr lang="cs-CZ" dirty="0"/>
              <a:t>6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/>
              <a:t>Vymysli slova ke slovním druhům:</a:t>
            </a:r>
            <a:endParaRPr lang="cs-CZ" sz="3600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 začínají na písmeno </a:t>
            </a:r>
            <a:r>
              <a:rPr lang="cs-CZ" sz="3200" dirty="0" smtClean="0">
                <a:solidFill>
                  <a:srgbClr val="FFC000"/>
                </a:solidFill>
              </a:rPr>
              <a:t>K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  ke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  krásný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  kabina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5  kropit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9  kéž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10  kykyryký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Slova začínají na písmeno </a:t>
            </a:r>
            <a:r>
              <a:rPr lang="cs-CZ" sz="3200" dirty="0" smtClean="0">
                <a:solidFill>
                  <a:srgbClr val="00B050"/>
                </a:solidFill>
              </a:rPr>
              <a:t>M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 můj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5  motat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4  mnoho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  malina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10 mé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6   měsíčně</a:t>
            </a:r>
            <a:endParaRPr lang="cs-CZ" i="1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>
                <a:solidFill>
                  <a:schemeClr val="tx2">
                    <a:lumMod val="75000"/>
                  </a:schemeClr>
                </a:solidFill>
              </a:rPr>
              <a:t>Možnosti řešení</a:t>
            </a:r>
            <a:endParaRPr lang="cs-CZ" sz="3600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r>
              <a:rPr lang="cs-CZ" dirty="0" smtClean="0"/>
              <a:t>Dnes …   +   dobře…  +   ………………   =   15    </a:t>
            </a:r>
          </a:p>
          <a:p>
            <a:r>
              <a:rPr lang="cs-CZ" dirty="0" smtClean="0"/>
              <a:t>Kamarád…   +   ať…   +   ………………   =   15</a:t>
            </a:r>
          </a:p>
          <a:p>
            <a:r>
              <a:rPr lang="cs-CZ" dirty="0" smtClean="0"/>
              <a:t>Nový…   +   mňau…   +   ………………   =   15</a:t>
            </a:r>
          </a:p>
          <a:p>
            <a:r>
              <a:rPr lang="cs-CZ" dirty="0" smtClean="0"/>
              <a:t>Nebo…   +   tvoje…    +   ………………   =   15</a:t>
            </a:r>
          </a:p>
          <a:p>
            <a:r>
              <a:rPr lang="cs-CZ" dirty="0" smtClean="0"/>
              <a:t>Ve…   +   zajímavý…   +   ……………..   =   15</a:t>
            </a:r>
          </a:p>
          <a:p>
            <a:r>
              <a:rPr lang="cs-CZ" dirty="0" smtClean="0"/>
              <a:t>Dvakrát…   + mnoho…+  ……………..   =   15</a:t>
            </a:r>
          </a:p>
          <a:p>
            <a:r>
              <a:rPr lang="cs-CZ" dirty="0" smtClean="0"/>
              <a:t>On…   +   maminčin…  +  ……………..   =   15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9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>
                <a:solidFill>
                  <a:schemeClr val="tx2">
                    <a:lumMod val="75000"/>
                  </a:schemeClr>
                </a:solidFill>
              </a:rPr>
              <a:t>Možnosti řešení</a:t>
            </a:r>
            <a:endParaRPr lang="cs-CZ" sz="36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Nadpis 6"/>
          <p:cNvSpPr txBox="1">
            <a:spLocks/>
          </p:cNvSpPr>
          <p:nvPr/>
        </p:nvSpPr>
        <p:spPr>
          <a:xfrm>
            <a:off x="467544" y="260648"/>
            <a:ext cx="8371656" cy="1309390"/>
          </a:xfrm>
          <a:prstGeom prst="rect">
            <a:avLst/>
          </a:prstGeom>
          <a:solidFill>
            <a:srgbClr val="FF7C80"/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SLOVNÍ DRUHY</a:t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700" b="1" i="1" dirty="0" smtClean="0">
                <a:latin typeface="+mj-lt"/>
                <a:ea typeface="+mj-ea"/>
                <a:cs typeface="+mj-cs"/>
              </a:rPr>
              <a:t>Urči číslicí slovní druh a doplň slovo tak, aby byl vždy součet 15</a:t>
            </a:r>
            <a:r>
              <a:rPr kumimoji="0" lang="cs-CZ" sz="27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  <a:endParaRPr kumimoji="0" lang="cs-CZ" sz="27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7C80"/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SLOVNÍ DRUHY</a:t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4000" b="1" i="1" dirty="0" smtClean="0">
                <a:solidFill>
                  <a:schemeClr val="tx2">
                    <a:lumMod val="50000"/>
                  </a:schemeClr>
                </a:solidFill>
              </a:rPr>
              <a:t>Příklad možného řešení</a:t>
            </a:r>
            <a:endParaRPr kumimoji="0" lang="cs-CZ" sz="3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844824"/>
            <a:ext cx="617443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Dnes 6   +   dobře 6  +   můj 3     =   15   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Kamarád  1 +  ať 9   + maluje 5   =   15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Nový 2   +   mňau 10  +   my 3    =   15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Nebo 8   +   tvoje 3   +   pět 4      =   15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Ve 7   +   zajímavý 2   +   zítra 6   =   15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Dvakrát 4  + mnoho 4  +  za 7     =   15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On 3  +  maminčin 2   +  haf 10   =   15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i="1" dirty="0" smtClean="0"/>
              <a:t>Citace</a:t>
            </a:r>
            <a:br>
              <a:rPr lang="cs-CZ" i="1" dirty="0" smtClean="0"/>
            </a:br>
            <a:r>
              <a:rPr lang="cs-CZ" i="1" dirty="0" smtClean="0"/>
              <a:t>text: vlastní tvorba</a:t>
            </a:r>
            <a:endParaRPr lang="cs-CZ" i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351</Words>
  <Application>Microsoft Office PowerPoint</Application>
  <PresentationFormat>Předvádění na obrazovce (4:3)</PresentationFormat>
  <Paragraphs>118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SLOVNÍ DRUHY Přiřaď slova ke slovním druhům:</vt:lpstr>
      <vt:lpstr>SLOVNÍ DRUHY Správné řešení:</vt:lpstr>
      <vt:lpstr>SLOVNÍ DRUHY Vymysli slova ke slovním druhům:</vt:lpstr>
      <vt:lpstr>SLOVNÍ DRUHY Možnosti řešení</vt:lpstr>
      <vt:lpstr>SLOVNÍ DRUHY Možnosti řešení</vt:lpstr>
      <vt:lpstr>SLOVNÍ DRUHY Příklad možného řešení</vt:lpstr>
      <vt:lpstr>Citace text: vlastní tvorba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 Přiřaď slova ke slovním druhům:</dc:title>
  <dc:creator>Radek Plaširyba</dc:creator>
  <cp:lastModifiedBy>Učitel</cp:lastModifiedBy>
  <cp:revision>19</cp:revision>
  <dcterms:created xsi:type="dcterms:W3CDTF">2011-11-29T19:57:48Z</dcterms:created>
  <dcterms:modified xsi:type="dcterms:W3CDTF">2012-03-13T12:40:27Z</dcterms:modified>
</cp:coreProperties>
</file>