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VY_32_INOVACE_01_CJ_14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Jitka </a:t>
          </a:r>
          <a:r>
            <a:rPr lang="cs-CZ" sz="2000" dirty="0" err="1" smtClean="0">
              <a:solidFill>
                <a:schemeClr val="tx1"/>
              </a:solidFill>
            </a:rPr>
            <a:t>Plaširybová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chemeClr val="tx1"/>
              </a:solidFill>
            </a:rPr>
            <a:t>ČJ – 5.A – Slovní druhy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6" custLinFactNeighborY="4192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676" custLinFactNeighborY="879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B251D9-41C1-4141-8022-0D4AFE497417}" type="presOf" srcId="{D1B46980-6531-4606-95E6-44980827E919}" destId="{6140AFEC-043D-4C43-A2F9-D0F5331DF3A3}" srcOrd="0" destOrd="0" presId="urn:microsoft.com/office/officeart/2005/8/layout/target3"/>
    <dgm:cxn modelId="{8F6FF338-5A2D-4812-9794-896746BB6D20}" type="presOf" srcId="{D1B46980-6531-4606-95E6-44980827E919}" destId="{2BE915AB-18AA-4053-B92C-3BFC9ED204BB}" srcOrd="1" destOrd="0" presId="urn:microsoft.com/office/officeart/2005/8/layout/target3"/>
    <dgm:cxn modelId="{41E4EE98-0EDA-4DB3-AED2-E01CBCEDFE9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77036D2-5AB4-412D-9087-AD533F7D42C4}" type="presOf" srcId="{D8197B8C-B260-4A16-BDF4-0947B075E274}" destId="{5A5FFA88-C948-4069-8E93-59FA12366E83}" srcOrd="1" destOrd="0" presId="urn:microsoft.com/office/officeart/2005/8/layout/target3"/>
    <dgm:cxn modelId="{815529C4-9A45-4A63-8C11-D984C8DE736F}" type="presOf" srcId="{D8197B8C-B260-4A16-BDF4-0947B075E274}" destId="{25B08C86-7E15-44DC-BE7F-FFB55DD49D12}" srcOrd="0" destOrd="0" presId="urn:microsoft.com/office/officeart/2005/8/layout/target3"/>
    <dgm:cxn modelId="{9242A3C2-E00E-4F27-9AD0-ADA4BA971F61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A493D6F-5D4F-4C33-95C6-07C39C99F57A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28C2E4C-4760-4A3B-B836-70E9B8370714}" type="presOf" srcId="{4C35D32F-0EAB-4CD7-82EE-45574DC2A586}" destId="{8BEBB6EC-1DAA-4CAC-8A25-BC0FCBD5DBD5}" srcOrd="0" destOrd="0" presId="urn:microsoft.com/office/officeart/2005/8/layout/target3"/>
    <dgm:cxn modelId="{31C0DB52-5EFC-4096-859E-FDB8B65B0504}" type="presOf" srcId="{B651F6E3-6281-48DB-9319-2AEAFDAE7572}" destId="{6BB5E863-4638-4E1D-BFDE-399D028AC4ED}" srcOrd="1" destOrd="0" presId="urn:microsoft.com/office/officeart/2005/8/layout/target3"/>
    <dgm:cxn modelId="{0A1A1899-F85D-4651-8572-FFA30EEFA68E}" type="presOf" srcId="{4C35D32F-0EAB-4CD7-82EE-45574DC2A586}" destId="{890E4F0B-2866-4A3F-A3C7-2A14B1797930}" srcOrd="1" destOrd="0" presId="urn:microsoft.com/office/officeart/2005/8/layout/target3"/>
    <dgm:cxn modelId="{F0A6A8B5-CD80-4E43-8707-7A752085544C}" type="presOf" srcId="{D1D4F407-5343-4D3F-B5B9-D407B03CAEB4}" destId="{AED2198E-93D5-4001-81B4-73124B309672}" srcOrd="1" destOrd="0" presId="urn:microsoft.com/office/officeart/2005/8/layout/target3"/>
    <dgm:cxn modelId="{B2F4CA03-B8D4-4506-A819-98C1E5AC57F5}" type="presParOf" srcId="{333A1088-737F-45CB-B68E-254E46348037}" destId="{F5ABB229-8D3B-4694-996A-96F23CF14429}" srcOrd="0" destOrd="0" presId="urn:microsoft.com/office/officeart/2005/8/layout/target3"/>
    <dgm:cxn modelId="{A076B74E-BDC0-42B7-B335-A80B83097DD4}" type="presParOf" srcId="{333A1088-737F-45CB-B68E-254E46348037}" destId="{F41139FD-01EE-4571-8B17-4FB00FC51163}" srcOrd="1" destOrd="0" presId="urn:microsoft.com/office/officeart/2005/8/layout/target3"/>
    <dgm:cxn modelId="{F8B2308B-BF5A-4752-B5FF-369FD0F7FD1B}" type="presParOf" srcId="{333A1088-737F-45CB-B68E-254E46348037}" destId="{D005CE8C-CC26-4C3E-AC11-E15060ECD759}" srcOrd="2" destOrd="0" presId="urn:microsoft.com/office/officeart/2005/8/layout/target3"/>
    <dgm:cxn modelId="{F3C3A7D1-6BA5-4DE3-B6A3-271C6766A233}" type="presParOf" srcId="{333A1088-737F-45CB-B68E-254E46348037}" destId="{2C702D82-9B77-49B7-9568-BB8EB47C3372}" srcOrd="3" destOrd="0" presId="urn:microsoft.com/office/officeart/2005/8/layout/target3"/>
    <dgm:cxn modelId="{BA418FE7-927C-4F14-ACE4-F22C118C7BB7}" type="presParOf" srcId="{333A1088-737F-45CB-B68E-254E46348037}" destId="{A52A0455-90FF-4808-ABD0-F02540D31D5A}" srcOrd="4" destOrd="0" presId="urn:microsoft.com/office/officeart/2005/8/layout/target3"/>
    <dgm:cxn modelId="{D96DF42D-A257-4A6E-9D62-4FD4CB1132DF}" type="presParOf" srcId="{333A1088-737F-45CB-B68E-254E46348037}" destId="{6140AFEC-043D-4C43-A2F9-D0F5331DF3A3}" srcOrd="5" destOrd="0" presId="urn:microsoft.com/office/officeart/2005/8/layout/target3"/>
    <dgm:cxn modelId="{A606154A-9D1B-4019-BAA9-FF1EBACB15B4}" type="presParOf" srcId="{333A1088-737F-45CB-B68E-254E46348037}" destId="{9358AC05-5D7D-4327-9F80-1AD486AEA664}" srcOrd="6" destOrd="0" presId="urn:microsoft.com/office/officeart/2005/8/layout/target3"/>
    <dgm:cxn modelId="{2B3A4F87-4746-4FED-BA77-18D504147A81}" type="presParOf" srcId="{333A1088-737F-45CB-B68E-254E46348037}" destId="{313FC574-E1CD-4FB4-B054-0B805CE0447D}" srcOrd="7" destOrd="0" presId="urn:microsoft.com/office/officeart/2005/8/layout/target3"/>
    <dgm:cxn modelId="{3BA1BB7B-37E5-4880-9BB2-58866C0E0C8A}" type="presParOf" srcId="{333A1088-737F-45CB-B68E-254E46348037}" destId="{619D679B-A015-4ECF-8348-D1034C574F40}" srcOrd="8" destOrd="0" presId="urn:microsoft.com/office/officeart/2005/8/layout/target3"/>
    <dgm:cxn modelId="{8E565406-E095-433B-8A97-7C02E2CA6191}" type="presParOf" srcId="{333A1088-737F-45CB-B68E-254E46348037}" destId="{322283A8-4A27-4CDA-BAE3-F381106A9174}" srcOrd="9" destOrd="0" presId="urn:microsoft.com/office/officeart/2005/8/layout/target3"/>
    <dgm:cxn modelId="{46DEB1DD-1E65-4142-8344-3A63B1F14909}" type="presParOf" srcId="{333A1088-737F-45CB-B68E-254E46348037}" destId="{FFC9F71D-1B4F-4AD9-A4A6-86ADEFC8AF5C}" srcOrd="10" destOrd="0" presId="urn:microsoft.com/office/officeart/2005/8/layout/target3"/>
    <dgm:cxn modelId="{6BDEFC2E-516E-43AB-937F-1600E90B097D}" type="presParOf" srcId="{333A1088-737F-45CB-B68E-254E46348037}" destId="{25B08C86-7E15-44DC-BE7F-FFB55DD49D12}" srcOrd="11" destOrd="0" presId="urn:microsoft.com/office/officeart/2005/8/layout/target3"/>
    <dgm:cxn modelId="{91EAEF24-1202-4BF4-A85E-0E2F02CEAF9D}" type="presParOf" srcId="{333A1088-737F-45CB-B68E-254E46348037}" destId="{76644BE8-9D7C-4C09-B250-3D10AF48CBB7}" srcOrd="12" destOrd="0" presId="urn:microsoft.com/office/officeart/2005/8/layout/target3"/>
    <dgm:cxn modelId="{D6C6FC0E-013B-4303-B70F-D1BA3EF378C8}" type="presParOf" srcId="{333A1088-737F-45CB-B68E-254E46348037}" destId="{EE85B701-7295-41C0-BA7A-34D3756A2AE6}" srcOrd="13" destOrd="0" presId="urn:microsoft.com/office/officeart/2005/8/layout/target3"/>
    <dgm:cxn modelId="{A85D3190-76C3-4D23-8E99-36A391C99858}" type="presParOf" srcId="{333A1088-737F-45CB-B68E-254E46348037}" destId="{8BEBB6EC-1DAA-4CAC-8A25-BC0FCBD5DBD5}" srcOrd="14" destOrd="0" presId="urn:microsoft.com/office/officeart/2005/8/layout/target3"/>
    <dgm:cxn modelId="{1CB7DF39-8C3C-4A37-8F23-04407AAB9F6C}" type="presParOf" srcId="{333A1088-737F-45CB-B68E-254E46348037}" destId="{AED2198E-93D5-4001-81B4-73124B309672}" srcOrd="15" destOrd="0" presId="urn:microsoft.com/office/officeart/2005/8/layout/target3"/>
    <dgm:cxn modelId="{A4BA22CE-31E3-402D-86A4-2BEA958D73AF}" type="presParOf" srcId="{333A1088-737F-45CB-B68E-254E46348037}" destId="{2BE915AB-18AA-4053-B92C-3BFC9ED204BB}" srcOrd="16" destOrd="0" presId="urn:microsoft.com/office/officeart/2005/8/layout/target3"/>
    <dgm:cxn modelId="{D1C21640-7FF3-472B-8239-BCBECBE88CE1}" type="presParOf" srcId="{333A1088-737F-45CB-B68E-254E46348037}" destId="{6BB5E863-4638-4E1D-BFDE-399D028AC4ED}" srcOrd="17" destOrd="0" presId="urn:microsoft.com/office/officeart/2005/8/layout/target3"/>
    <dgm:cxn modelId="{9E8479C4-200D-4D9E-988E-7875108DB812}" type="presParOf" srcId="{333A1088-737F-45CB-B68E-254E46348037}" destId="{5A5FFA88-C948-4069-8E93-59FA12366E83}" srcOrd="18" destOrd="0" presId="urn:microsoft.com/office/officeart/2005/8/layout/target3"/>
    <dgm:cxn modelId="{1070E971-524E-49D2-8FD5-1546E6B4C20F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1FC2E6-E994-4709-9EF5-C0B45AB3F025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D168C0-9D59-4F08-8C0C-71A12FD0D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53537-4FBA-441C-A8CC-070A62737814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82EDF-C6D9-4F5F-A158-3B77649F32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5"/>
          <p:cNvSpPr>
            <a:spLocks noGrp="1"/>
          </p:cNvSpPr>
          <p:nvPr/>
        </p:nvSpPr>
        <p:spPr>
          <a:xfrm>
            <a:off x="919572" y="847936"/>
            <a:ext cx="7270576" cy="1035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Podnadpis 6"/>
          <p:cNvSpPr>
            <a:spLocks noGrp="1"/>
          </p:cNvSpPr>
          <p:nvPr/>
        </p:nvSpPr>
        <p:spPr>
          <a:xfrm>
            <a:off x="991580" y="1928056"/>
            <a:ext cx="7232848" cy="4082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Prezentace je určena pro žáky 5.ročníku v hodině  českého jazyka.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určena k procvičování nebo ověřování učiva na interaktivní tabuli.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Je použit </a:t>
            </a: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</a:rPr>
              <a:t>Power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 Point.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Prezentace byla zpestřením hodiny.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340768"/>
          </a:xfrm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Soutěž - 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i="1" dirty="0" smtClean="0"/>
              <a:t>Přiřaď slova ke slovním druhům:</a:t>
            </a:r>
            <a:br>
              <a:rPr lang="cs-CZ" sz="2200" i="1" dirty="0" smtClean="0"/>
            </a:br>
            <a:r>
              <a:rPr lang="cs-CZ" sz="2200" i="1" dirty="0" smtClean="0"/>
              <a:t>(soutěž skupin nebo dvojic)</a:t>
            </a:r>
            <a:br>
              <a:rPr lang="cs-CZ" sz="2200" i="1" dirty="0" smtClean="0"/>
            </a:br>
            <a:endParaRPr lang="cs-CZ" sz="2200" i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5                             </a:t>
            </a:r>
          </a:p>
          <a:p>
            <a:r>
              <a:rPr lang="cs-CZ" dirty="0" smtClean="0"/>
              <a:t>3                              </a:t>
            </a:r>
          </a:p>
          <a:p>
            <a:r>
              <a:rPr lang="cs-CZ" dirty="0" smtClean="0"/>
              <a:t>6                              </a:t>
            </a:r>
          </a:p>
          <a:p>
            <a:r>
              <a:rPr lang="cs-CZ" dirty="0" smtClean="0"/>
              <a:t>2                                </a:t>
            </a:r>
          </a:p>
          <a:p>
            <a:r>
              <a:rPr lang="cs-CZ" dirty="0" smtClean="0"/>
              <a:t>1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Za, několik, laskavost, pátrá, ať, laskavě, nebo, au, jeho, tátův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5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611560" y="1535113"/>
            <a:ext cx="3885828" cy="669751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Nový, věda,nově, její, je, </a:t>
            </a:r>
            <a:r>
              <a:rPr lang="cs-CZ" dirty="0" err="1" smtClean="0"/>
              <a:t>hu</a:t>
            </a:r>
            <a:r>
              <a:rPr lang="cs-CZ" dirty="0" smtClean="0"/>
              <a:t>, do, mnoho, kéž, ale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Soutěž - SLOVNÍ DRUHY</a:t>
            </a:r>
            <a:r>
              <a:rPr lang="cs-CZ" sz="2800" i="1" dirty="0" smtClean="0"/>
              <a:t/>
            </a:r>
            <a:br>
              <a:rPr lang="cs-CZ" sz="2800" i="1" dirty="0" smtClean="0"/>
            </a:br>
            <a:r>
              <a:rPr lang="cs-CZ" sz="4000" i="1" dirty="0" smtClean="0"/>
              <a:t>správné řešení</a:t>
            </a:r>
            <a:endParaRPr lang="cs-CZ" sz="4000" b="1" i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solidFill>
            <a:schemeClr val="accent3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  je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  její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   nově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  nový             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  věda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   do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10 </a:t>
            </a:r>
            <a:r>
              <a:rPr lang="cs-CZ" dirty="0" err="1" smtClean="0">
                <a:solidFill>
                  <a:srgbClr val="FF0000"/>
                </a:solidFill>
              </a:rPr>
              <a:t>hu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8   ale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9   kéž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   mnoho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Za dva dny nás čekají očekávané  prázdniny.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   laskavost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   za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9   ať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  jeho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  tátův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10 au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   několik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8   nebo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   laskavě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   pátrá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12" name="Zástupný symbol pro text 11"/>
          <p:cNvSpPr txBox="1">
            <a:spLocks/>
          </p:cNvSpPr>
          <p:nvPr/>
        </p:nvSpPr>
        <p:spPr>
          <a:xfrm>
            <a:off x="467544" y="1535113"/>
            <a:ext cx="4029844" cy="66975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Nový, věda,nově, její, je, hu, do, mnoho, kéž, ale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text 9"/>
          <p:cNvSpPr txBox="1">
            <a:spLocks/>
          </p:cNvSpPr>
          <p:nvPr/>
        </p:nvSpPr>
        <p:spPr>
          <a:xfrm>
            <a:off x="4644009" y="1556793"/>
            <a:ext cx="4104455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FFFF00"/>
            </a:solidFill>
          </a:ln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Za, několik, laskavost, pátrá, ať, laskavě, nebo, au, jeho, tátův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začínají na písmeno </a:t>
            </a:r>
            <a:r>
              <a:rPr lang="cs-CZ" sz="3200" dirty="0" smtClean="0">
                <a:solidFill>
                  <a:srgbClr val="FFC000"/>
                </a:solidFill>
              </a:rPr>
              <a:t>N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1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8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Slova začínají na písmeno </a:t>
            </a:r>
            <a:r>
              <a:rPr lang="cs-CZ" sz="3200" dirty="0" smtClean="0">
                <a:solidFill>
                  <a:srgbClr val="00B050"/>
                </a:solidFill>
              </a:rPr>
              <a:t> S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1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8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Vymysli slova ke slovním druhům:</a:t>
            </a:r>
            <a:endParaRPr lang="cs-CZ" sz="36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Slova začínají na písmeno  N  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   nad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  náročný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   nějak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  nářadí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   napíná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    několik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  nikdo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8   nebo</a:t>
            </a: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Slova začínají na písmeno S 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2132856"/>
            <a:ext cx="4041775" cy="432048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5   sedí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  sůl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   silně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9   snad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   snadný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   s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10  </a:t>
            </a:r>
            <a:r>
              <a:rPr lang="cs-CZ" dirty="0" err="1" smtClean="0">
                <a:solidFill>
                  <a:srgbClr val="FF0000"/>
                </a:solidFill>
              </a:rPr>
              <a:t>ssss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4   sto</a:t>
            </a:r>
          </a:p>
          <a:p>
            <a:endParaRPr lang="cs-CZ" i="1" dirty="0" smtClean="0">
              <a:solidFill>
                <a:srgbClr val="FF000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/>
              <a:t>Možnosti řešení</a:t>
            </a:r>
            <a:endParaRPr lang="cs-CZ" sz="3600" i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6        5        6</a:t>
            </a:r>
          </a:p>
          <a:p>
            <a:endParaRPr lang="cs-CZ" dirty="0" smtClean="0"/>
          </a:p>
          <a:p>
            <a:r>
              <a:rPr lang="cs-CZ" dirty="0" smtClean="0"/>
              <a:t>9        5        2        1</a:t>
            </a:r>
          </a:p>
          <a:p>
            <a:endParaRPr lang="cs-CZ" dirty="0" smtClean="0"/>
          </a:p>
          <a:p>
            <a:r>
              <a:rPr lang="cs-CZ" dirty="0" smtClean="0"/>
              <a:t>3        1        5        2        1</a:t>
            </a:r>
          </a:p>
          <a:p>
            <a:endParaRPr lang="cs-CZ" dirty="0" smtClean="0"/>
          </a:p>
          <a:p>
            <a:r>
              <a:rPr lang="cs-CZ" dirty="0" smtClean="0"/>
              <a:t>1        8        1        5        7        1</a:t>
            </a:r>
          </a:p>
          <a:p>
            <a:endParaRPr lang="cs-CZ" dirty="0" smtClean="0"/>
          </a:p>
          <a:p>
            <a:r>
              <a:rPr lang="cs-CZ" dirty="0" smtClean="0"/>
              <a:t>7        2         1        5        1        8        1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9" name="Nadpis 6"/>
          <p:cNvSpPr>
            <a:spLocks noGrp="1"/>
          </p:cNvSpPr>
          <p:nvPr>
            <p:ph type="title"/>
          </p:nvPr>
        </p:nvSpPr>
        <p:spPr>
          <a:solidFill>
            <a:srgbClr val="FF7C80"/>
          </a:solidFill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SLOVNÍ DRUHY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i="1" dirty="0" smtClean="0">
                <a:solidFill>
                  <a:schemeClr val="tx2">
                    <a:lumMod val="75000"/>
                  </a:schemeClr>
                </a:solidFill>
              </a:rPr>
              <a:t>Možnosti řešení</a:t>
            </a:r>
            <a:endParaRPr lang="cs-CZ" sz="36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Nadpis 6"/>
          <p:cNvSpPr txBox="1">
            <a:spLocks/>
          </p:cNvSpPr>
          <p:nvPr/>
        </p:nvSpPr>
        <p:spPr>
          <a:xfrm>
            <a:off x="467544" y="260648"/>
            <a:ext cx="8371656" cy="1309390"/>
          </a:xfrm>
          <a:prstGeom prst="rect">
            <a:avLst/>
          </a:prstGeom>
          <a:solidFill>
            <a:srgbClr val="FF7C80"/>
          </a:solidFill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SLOVNÍ DRUHY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700" b="1" i="1" noProof="0" dirty="0" smtClean="0">
                <a:latin typeface="+mj-lt"/>
                <a:ea typeface="+mj-ea"/>
                <a:cs typeface="+mj-cs"/>
              </a:rPr>
              <a:t>Vytvoř věty podle čísel slovních druhů:</a:t>
            </a:r>
            <a:endParaRPr kumimoji="0" lang="cs-CZ" sz="27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FF7C80"/>
          </a:solidFill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SLOVNÍ DRUHY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4000" b="1" i="1" dirty="0" smtClean="0"/>
              <a:t>Příklad možného řešení</a:t>
            </a:r>
            <a:endParaRPr kumimoji="0" lang="cs-CZ" sz="3600" b="0" i="1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3568" y="1844824"/>
            <a:ext cx="617443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1859340"/>
            <a:ext cx="813690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6        5        6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Včera bylo hezky.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9        5        2        1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Ať  máme pěkný den.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3        1        5        2        1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Naše maminka vaří dobrý oběd.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1        8        1        5        7        1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Pavel a Petr přijdou na návštěvu.</a:t>
            </a:r>
          </a:p>
          <a:p>
            <a:pPr marL="514350" indent="-514350">
              <a:buAutoNum type="arabicPlain" startAt="7"/>
            </a:pPr>
            <a:r>
              <a:rPr lang="cs-CZ" sz="2800" dirty="0" smtClean="0">
                <a:solidFill>
                  <a:srgbClr val="FF0000"/>
                </a:solidFill>
              </a:rPr>
              <a:t>   2         1        5        1        8        1</a:t>
            </a:r>
          </a:p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U starého plotu stojí topol a vrba.</a:t>
            </a:r>
          </a:p>
          <a:p>
            <a:pPr marL="514350" indent="-514350">
              <a:buAutoNum type="arabicPlain" startAt="7"/>
            </a:pPr>
            <a:endParaRPr lang="cs-CZ" sz="28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i="1" smtClean="0"/>
              <a:t>CITACE</a:t>
            </a:r>
            <a:br>
              <a:rPr lang="cs-CZ" i="1" smtClean="0"/>
            </a:br>
            <a:r>
              <a:rPr lang="cs-CZ" i="1" smtClean="0"/>
              <a:t>text</a:t>
            </a:r>
            <a:r>
              <a:rPr lang="cs-CZ" i="1" dirty="0" smtClean="0"/>
              <a:t>: vlastní tvorba</a:t>
            </a:r>
            <a:endParaRPr lang="cs-CZ" i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379</Words>
  <Application>Microsoft Office PowerPoint</Application>
  <PresentationFormat>Předvádění na obrazovce (4:3)</PresentationFormat>
  <Paragraphs>123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Soutěž - SLOVNÍ DRUHY Přiřaď slova ke slovním druhům: (soutěž skupin nebo dvojic) </vt:lpstr>
      <vt:lpstr>Soutěž - SLOVNÍ DRUHY správné řešení</vt:lpstr>
      <vt:lpstr>SLOVNÍ DRUHY Vymysli slova ke slovním druhům:</vt:lpstr>
      <vt:lpstr>SLOVNÍ DRUHY Možnosti řešení</vt:lpstr>
      <vt:lpstr>SLOVNÍ DRUHY Možnosti řešení</vt:lpstr>
      <vt:lpstr>SLOVNÍ DRUHY Příklad možného řešení</vt:lpstr>
      <vt:lpstr>CITACE text: vlastní tvorba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 Plaširyba</dc:creator>
  <cp:lastModifiedBy>ZŠ Uh.Ostroh</cp:lastModifiedBy>
  <cp:revision>12</cp:revision>
  <dcterms:created xsi:type="dcterms:W3CDTF">2011-12-07T12:25:31Z</dcterms:created>
  <dcterms:modified xsi:type="dcterms:W3CDTF">2011-12-16T09:31:08Z</dcterms:modified>
</cp:coreProperties>
</file>