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diagrams/drawing4.xml" ContentType="application/vnd.ms-office.drawingml.diagramDrawing+xml"/>
  <Override PartName="/ppt/diagrams/drawing5.xml" ContentType="application/vnd.ms-office.drawingml.diagramDrawing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2" r:id="rId2"/>
    <p:sldId id="261" r:id="rId3"/>
    <p:sldId id="256" r:id="rId4"/>
    <p:sldId id="258" r:id="rId5"/>
    <p:sldId id="259" r:id="rId6"/>
    <p:sldId id="260" r:id="rId7"/>
    <p:sldId id="257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bg1"/>
              </a:solidFill>
            </a:rPr>
            <a:t>ČJ – 3.A – Párové souhlásky </a:t>
          </a:r>
          <a:endParaRPr lang="cs-CZ" sz="2000" dirty="0">
            <a:solidFill>
              <a:schemeClr val="bg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6C41BD6-E020-4695-87F5-17D28486BF51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VY_32_INOVACE_01_ČJ_15</a:t>
          </a:r>
          <a:endParaRPr lang="cs-CZ" sz="2000" dirty="0">
            <a:solidFill>
              <a:schemeClr val="bg1"/>
            </a:solidFill>
          </a:endParaRPr>
        </a:p>
      </dgm:t>
    </dgm:pt>
    <dgm:pt modelId="{1B65342A-906C-4138-854F-3C098BDA412D}" type="parTrans" cxnId="{6799575C-7339-4EB2-9551-3F06C1F9EAD9}">
      <dgm:prSet/>
      <dgm:spPr/>
    </dgm:pt>
    <dgm:pt modelId="{33FF45F8-4F20-4312-B797-514C31F4D00F}" type="sibTrans" cxnId="{6799575C-7339-4EB2-9551-3F06C1F9EAD9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108EBE8D-0B35-4480-8168-1454C4D1297E}" type="pres">
      <dgm:prSet presAssocID="{E6C41BD6-E020-4695-87F5-17D28486BF51}" presName="vertSpace3" presStyleLbl="node1" presStyleIdx="1" presStyleCnt="5"/>
      <dgm:spPr/>
    </dgm:pt>
    <dgm:pt modelId="{E63E8969-039B-448A-9957-52F474CFB6AA}" type="pres">
      <dgm:prSet presAssocID="{E6C41BD6-E020-4695-87F5-17D28486BF51}" presName="circle3" presStyleLbl="node1" presStyleIdx="2" presStyleCnt="5"/>
      <dgm:spPr/>
    </dgm:pt>
    <dgm:pt modelId="{74B0827D-3653-4F18-8D8D-F774CFB03D19}" type="pres">
      <dgm:prSet presAssocID="{E6C41BD6-E020-4695-87F5-17D28486BF51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F17A8E-0F8F-4222-B720-EF9B21E7A19F}" type="pres">
      <dgm:prSet presAssocID="{E6C41BD6-E020-4695-87F5-17D28486BF5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0A380D-B763-49A5-BE12-C47712C0D6D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794DCF7-6F3D-4A0A-8BB9-DC53DE845F76}" type="presOf" srcId="{D1D4F407-5343-4D3F-B5B9-D407B03CAEB4}" destId="{AED2198E-93D5-4001-81B4-73124B309672}" srcOrd="1" destOrd="0" presId="urn:microsoft.com/office/officeart/2005/8/layout/target3"/>
    <dgm:cxn modelId="{83B2F52C-8956-4DB0-8BD4-CF57B81931E9}" type="presOf" srcId="{D8197B8C-B260-4A16-BDF4-0947B075E274}" destId="{5A5FFA88-C948-4069-8E93-59FA12366E83}" srcOrd="1" destOrd="0" presId="urn:microsoft.com/office/officeart/2005/8/layout/target3"/>
    <dgm:cxn modelId="{D8CD6747-E511-411D-B8BC-45ADC40DD552}" type="presOf" srcId="{D1B46980-6531-4606-95E6-44980827E919}" destId="{6140AFEC-043D-4C43-A2F9-D0F5331DF3A3}" srcOrd="0" destOrd="0" presId="urn:microsoft.com/office/officeart/2005/8/layout/target3"/>
    <dgm:cxn modelId="{99F653D5-8040-4935-AB8C-0F3B63C8C64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14A62F-5889-4C00-96E1-A94A4472CDC1}" type="presOf" srcId="{757F3AB3-0718-4624-B441-E567A8F0AB56}" destId="{333A1088-737F-45CB-B68E-254E46348037}" srcOrd="0" destOrd="0" presId="urn:microsoft.com/office/officeart/2005/8/layout/target3"/>
    <dgm:cxn modelId="{67C3A816-2809-4DFA-BBDC-6380847A1236}" type="presOf" srcId="{E6C41BD6-E020-4695-87F5-17D28486BF51}" destId="{74B0827D-3653-4F18-8D8D-F774CFB03D1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6A5373-2B67-4A57-B4C0-7F869012AAF2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B3690E-F43A-4D54-BB5F-4486FE631851}" type="presOf" srcId="{4C35D32F-0EAB-4CD7-82EE-45574DC2A586}" destId="{890E4F0B-2866-4A3F-A3C7-2A14B1797930}" srcOrd="1" destOrd="0" presId="urn:microsoft.com/office/officeart/2005/8/layout/target3"/>
    <dgm:cxn modelId="{6799575C-7339-4EB2-9551-3F06C1F9EAD9}" srcId="{757F3AB3-0718-4624-B441-E567A8F0AB56}" destId="{E6C41BD6-E020-4695-87F5-17D28486BF51}" srcOrd="2" destOrd="0" parTransId="{1B65342A-906C-4138-854F-3C098BDA412D}" sibTransId="{33FF45F8-4F20-4312-B797-514C31F4D00F}"/>
    <dgm:cxn modelId="{96342098-2D09-446E-87A6-A0118ABDCF3C}" type="presOf" srcId="{E6C41BD6-E020-4695-87F5-17D28486BF51}" destId="{3FF17A8E-0F8F-4222-B720-EF9B21E7A19F}" srcOrd="1" destOrd="0" presId="urn:microsoft.com/office/officeart/2005/8/layout/target3"/>
    <dgm:cxn modelId="{D6DB6826-E843-48AC-B25F-FCA765FA8DE4}" type="presOf" srcId="{D1D4F407-5343-4D3F-B5B9-D407B03CAEB4}" destId="{D005CE8C-CC26-4C3E-AC11-E15060ECD759}" srcOrd="0" destOrd="0" presId="urn:microsoft.com/office/officeart/2005/8/layout/target3"/>
    <dgm:cxn modelId="{1813817B-E1B5-4B4F-B7C0-301BD9E960CA}" type="presParOf" srcId="{333A1088-737F-45CB-B68E-254E46348037}" destId="{F5ABB229-8D3B-4694-996A-96F23CF14429}" srcOrd="0" destOrd="0" presId="urn:microsoft.com/office/officeart/2005/8/layout/target3"/>
    <dgm:cxn modelId="{5C2BBA42-A9EB-443F-9853-9B4D7C171079}" type="presParOf" srcId="{333A1088-737F-45CB-B68E-254E46348037}" destId="{F41139FD-01EE-4571-8B17-4FB00FC51163}" srcOrd="1" destOrd="0" presId="urn:microsoft.com/office/officeart/2005/8/layout/target3"/>
    <dgm:cxn modelId="{77FEBB73-DAD7-447C-9226-F608756C8EBB}" type="presParOf" srcId="{333A1088-737F-45CB-B68E-254E46348037}" destId="{D005CE8C-CC26-4C3E-AC11-E15060ECD759}" srcOrd="2" destOrd="0" presId="urn:microsoft.com/office/officeart/2005/8/layout/target3"/>
    <dgm:cxn modelId="{414632B5-5FF0-4064-ACEC-D9E00E4CFBFB}" type="presParOf" srcId="{333A1088-737F-45CB-B68E-254E46348037}" destId="{2C702D82-9B77-49B7-9568-BB8EB47C3372}" srcOrd="3" destOrd="0" presId="urn:microsoft.com/office/officeart/2005/8/layout/target3"/>
    <dgm:cxn modelId="{8E7D8779-1EB3-48AC-98D3-002F37E53750}" type="presParOf" srcId="{333A1088-737F-45CB-B68E-254E46348037}" destId="{A52A0455-90FF-4808-ABD0-F02540D31D5A}" srcOrd="4" destOrd="0" presId="urn:microsoft.com/office/officeart/2005/8/layout/target3"/>
    <dgm:cxn modelId="{65CD90D0-F8C2-41E1-9484-B6F691381F8F}" type="presParOf" srcId="{333A1088-737F-45CB-B68E-254E46348037}" destId="{6140AFEC-043D-4C43-A2F9-D0F5331DF3A3}" srcOrd="5" destOrd="0" presId="urn:microsoft.com/office/officeart/2005/8/layout/target3"/>
    <dgm:cxn modelId="{74973836-F364-453C-BB80-4B8D62F6C2E0}" type="presParOf" srcId="{333A1088-737F-45CB-B68E-254E46348037}" destId="{108EBE8D-0B35-4480-8168-1454C4D1297E}" srcOrd="6" destOrd="0" presId="urn:microsoft.com/office/officeart/2005/8/layout/target3"/>
    <dgm:cxn modelId="{008E5884-AC3D-46BF-B519-3FC1A42DF1FE}" type="presParOf" srcId="{333A1088-737F-45CB-B68E-254E46348037}" destId="{E63E8969-039B-448A-9957-52F474CFB6AA}" srcOrd="7" destOrd="0" presId="urn:microsoft.com/office/officeart/2005/8/layout/target3"/>
    <dgm:cxn modelId="{A97ADDAC-2C48-4D60-9BD3-912EE61057E7}" type="presParOf" srcId="{333A1088-737F-45CB-B68E-254E46348037}" destId="{74B0827D-3653-4F18-8D8D-F774CFB03D19}" srcOrd="8" destOrd="0" presId="urn:microsoft.com/office/officeart/2005/8/layout/target3"/>
    <dgm:cxn modelId="{E34ACC69-BCC9-4F97-94A3-7BBFAEE412FE}" type="presParOf" srcId="{333A1088-737F-45CB-B68E-254E46348037}" destId="{322283A8-4A27-4CDA-BAE3-F381106A9174}" srcOrd="9" destOrd="0" presId="urn:microsoft.com/office/officeart/2005/8/layout/target3"/>
    <dgm:cxn modelId="{37A2E806-6B3D-4610-87B1-A5D9066FA6C9}" type="presParOf" srcId="{333A1088-737F-45CB-B68E-254E46348037}" destId="{FFC9F71D-1B4F-4AD9-A4A6-86ADEFC8AF5C}" srcOrd="10" destOrd="0" presId="urn:microsoft.com/office/officeart/2005/8/layout/target3"/>
    <dgm:cxn modelId="{140B2D2F-7C98-4E34-B43C-7549E40B76D5}" type="presParOf" srcId="{333A1088-737F-45CB-B68E-254E46348037}" destId="{25B08C86-7E15-44DC-BE7F-FFB55DD49D12}" srcOrd="11" destOrd="0" presId="urn:microsoft.com/office/officeart/2005/8/layout/target3"/>
    <dgm:cxn modelId="{34D8B1B9-F781-49EB-BB77-4C22304FDEF7}" type="presParOf" srcId="{333A1088-737F-45CB-B68E-254E46348037}" destId="{76644BE8-9D7C-4C09-B250-3D10AF48CBB7}" srcOrd="12" destOrd="0" presId="urn:microsoft.com/office/officeart/2005/8/layout/target3"/>
    <dgm:cxn modelId="{EDF766A0-32A8-4FAF-B18F-1C038F4D106C}" type="presParOf" srcId="{333A1088-737F-45CB-B68E-254E46348037}" destId="{EE85B701-7295-41C0-BA7A-34D3756A2AE6}" srcOrd="13" destOrd="0" presId="urn:microsoft.com/office/officeart/2005/8/layout/target3"/>
    <dgm:cxn modelId="{72A02A6B-34B5-4306-ACBB-EF51BA83CFE4}" type="presParOf" srcId="{333A1088-737F-45CB-B68E-254E46348037}" destId="{8BEBB6EC-1DAA-4CAC-8A25-BC0FCBD5DBD5}" srcOrd="14" destOrd="0" presId="urn:microsoft.com/office/officeart/2005/8/layout/target3"/>
    <dgm:cxn modelId="{5CCD6B5B-066D-4339-9497-F930CDB54A66}" type="presParOf" srcId="{333A1088-737F-45CB-B68E-254E46348037}" destId="{AED2198E-93D5-4001-81B4-73124B309672}" srcOrd="15" destOrd="0" presId="urn:microsoft.com/office/officeart/2005/8/layout/target3"/>
    <dgm:cxn modelId="{A8E086E6-D64A-499D-AB2F-8FA0BDA89284}" type="presParOf" srcId="{333A1088-737F-45CB-B68E-254E46348037}" destId="{2BE915AB-18AA-4053-B92C-3BFC9ED204BB}" srcOrd="16" destOrd="0" presId="urn:microsoft.com/office/officeart/2005/8/layout/target3"/>
    <dgm:cxn modelId="{D9BCD295-9DE5-4F66-BB16-4386ED114950}" type="presParOf" srcId="{333A1088-737F-45CB-B68E-254E46348037}" destId="{3FF17A8E-0F8F-4222-B720-EF9B21E7A19F}" srcOrd="17" destOrd="0" presId="urn:microsoft.com/office/officeart/2005/8/layout/target3"/>
    <dgm:cxn modelId="{5E61B990-519E-4561-B330-3FF6EB2E945E}" type="presParOf" srcId="{333A1088-737F-45CB-B68E-254E46348037}" destId="{5A5FFA88-C948-4069-8E93-59FA12366E83}" srcOrd="18" destOrd="0" presId="urn:microsoft.com/office/officeart/2005/8/layout/target3"/>
    <dgm:cxn modelId="{7670537F-90B5-448E-9013-4B856E47AEE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CC451F-1543-4731-B8F7-2408D4CC803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24FA42-D827-41BE-B944-9266C46EC92F}">
      <dgm:prSet phldrT="[Text]"/>
      <dgm:spPr/>
      <dgm:t>
        <a:bodyPr/>
        <a:lstStyle/>
        <a:p>
          <a:r>
            <a:rPr lang="cs-CZ" dirty="0" smtClean="0"/>
            <a:t>tu_</a:t>
          </a:r>
          <a:r>
            <a:rPr lang="cs-CZ" dirty="0" err="1" smtClean="0"/>
            <a:t>ky</a:t>
          </a:r>
          <a:endParaRPr lang="cs-CZ" dirty="0"/>
        </a:p>
      </dgm:t>
    </dgm:pt>
    <dgm:pt modelId="{838B9518-6503-490B-BC27-8C6E63022184}" type="parTrans" cxnId="{04BAB2F8-E83F-4DE0-BEF1-C6C27E05DA08}">
      <dgm:prSet/>
      <dgm:spPr/>
      <dgm:t>
        <a:bodyPr/>
        <a:lstStyle/>
        <a:p>
          <a:endParaRPr lang="cs-CZ"/>
        </a:p>
      </dgm:t>
    </dgm:pt>
    <dgm:pt modelId="{6667E9DD-97AB-430A-961C-C0DE999D7970}" type="sibTrans" cxnId="{04BAB2F8-E83F-4DE0-BEF1-C6C27E05DA08}">
      <dgm:prSet/>
      <dgm:spPr/>
      <dgm:t>
        <a:bodyPr/>
        <a:lstStyle/>
        <a:p>
          <a:endParaRPr lang="cs-CZ"/>
        </a:p>
      </dgm:t>
    </dgm:pt>
    <dgm:pt modelId="{5250EDC9-010B-42FF-9229-2C14FB8B4E24}">
      <dgm:prSet phldrT="[Text]"/>
      <dgm:spPr/>
      <dgm:t>
        <a:bodyPr/>
        <a:lstStyle/>
        <a:p>
          <a:r>
            <a:rPr lang="cs-CZ" dirty="0" err="1" smtClean="0"/>
            <a:t>akto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EBA7DA9A-09E9-4B7C-9A85-9CC71EAF7F4F}" type="parTrans" cxnId="{5E84424E-1EA8-4E2D-BB6D-5D8135E841C0}">
      <dgm:prSet/>
      <dgm:spPr/>
      <dgm:t>
        <a:bodyPr/>
        <a:lstStyle/>
        <a:p>
          <a:endParaRPr lang="cs-CZ"/>
        </a:p>
      </dgm:t>
    </dgm:pt>
    <dgm:pt modelId="{38767827-9DA0-4D7B-8541-1D986E1771E1}" type="sibTrans" cxnId="{5E84424E-1EA8-4E2D-BB6D-5D8135E841C0}">
      <dgm:prSet/>
      <dgm:spPr/>
      <dgm:t>
        <a:bodyPr/>
        <a:lstStyle/>
        <a:p>
          <a:endParaRPr lang="cs-CZ"/>
        </a:p>
      </dgm:t>
    </dgm:pt>
    <dgm:pt modelId="{0A9B2AD9-C436-41C5-81ED-A6990E2D0CAF}">
      <dgm:prSet phldrT="[Text]"/>
      <dgm:spPr/>
      <dgm:t>
        <a:bodyPr/>
        <a:lstStyle/>
        <a:p>
          <a:r>
            <a:rPr lang="cs-CZ" dirty="0" smtClean="0"/>
            <a:t>holou_</a:t>
          </a:r>
          <a:r>
            <a:rPr lang="cs-CZ" dirty="0" err="1" smtClean="0"/>
            <a:t>ci</a:t>
          </a:r>
          <a:endParaRPr lang="cs-CZ" dirty="0"/>
        </a:p>
      </dgm:t>
    </dgm:pt>
    <dgm:pt modelId="{0654632D-F248-44A2-A561-496502608BA8}" type="parTrans" cxnId="{E7130930-C0F1-4267-813B-9035032E28DE}">
      <dgm:prSet/>
      <dgm:spPr/>
      <dgm:t>
        <a:bodyPr/>
        <a:lstStyle/>
        <a:p>
          <a:endParaRPr lang="cs-CZ"/>
        </a:p>
      </dgm:t>
    </dgm:pt>
    <dgm:pt modelId="{677466F1-37AC-4E7D-88D6-C586BFD17124}" type="sibTrans" cxnId="{E7130930-C0F1-4267-813B-9035032E28DE}">
      <dgm:prSet/>
      <dgm:spPr/>
      <dgm:t>
        <a:bodyPr/>
        <a:lstStyle/>
        <a:p>
          <a:endParaRPr lang="cs-CZ"/>
        </a:p>
      </dgm:t>
    </dgm:pt>
    <dgm:pt modelId="{A65B4AAA-81E0-485B-9DE5-E6D1BCF889C2}">
      <dgm:prSet phldrT="[Text]"/>
      <dgm:spPr/>
      <dgm:t>
        <a:bodyPr/>
        <a:lstStyle/>
        <a:p>
          <a:r>
            <a:rPr lang="cs-CZ" dirty="0" err="1" smtClean="0"/>
            <a:t>žáro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87C272F1-26A6-4E92-8060-1EC304F66DE9}" type="parTrans" cxnId="{83CD7299-AB17-4E86-8703-AB01BBBD9ADB}">
      <dgm:prSet/>
      <dgm:spPr/>
      <dgm:t>
        <a:bodyPr/>
        <a:lstStyle/>
        <a:p>
          <a:endParaRPr lang="cs-CZ"/>
        </a:p>
      </dgm:t>
    </dgm:pt>
    <dgm:pt modelId="{48F5EBE0-5F04-4F9C-96E3-31512EDF9732}" type="sibTrans" cxnId="{83CD7299-AB17-4E86-8703-AB01BBBD9ADB}">
      <dgm:prSet/>
      <dgm:spPr/>
      <dgm:t>
        <a:bodyPr/>
        <a:lstStyle/>
        <a:p>
          <a:endParaRPr lang="cs-CZ"/>
        </a:p>
      </dgm:t>
    </dgm:pt>
    <dgm:pt modelId="{A7D15435-A3E4-4612-AB43-FA92D990D4CA}">
      <dgm:prSet phldrT="[Text]"/>
      <dgm:spPr/>
      <dgm:t>
        <a:bodyPr/>
        <a:lstStyle/>
        <a:p>
          <a:r>
            <a:rPr lang="cs-CZ" dirty="0" smtClean="0"/>
            <a:t>La_</a:t>
          </a:r>
          <a:r>
            <a:rPr lang="cs-CZ" dirty="0" err="1" smtClean="0"/>
            <a:t>ka</a:t>
          </a:r>
          <a:endParaRPr lang="cs-CZ" dirty="0"/>
        </a:p>
      </dgm:t>
    </dgm:pt>
    <dgm:pt modelId="{4C7B66FE-E1AF-4E31-AED4-79505CBF6C09}" type="parTrans" cxnId="{F43DF1D2-4D67-4834-8AD9-5B568ECFDA29}">
      <dgm:prSet/>
      <dgm:spPr/>
      <dgm:t>
        <a:bodyPr/>
        <a:lstStyle/>
        <a:p>
          <a:endParaRPr lang="cs-CZ"/>
        </a:p>
      </dgm:t>
    </dgm:pt>
    <dgm:pt modelId="{6B4EC01C-ACEF-4AC5-B9F6-2017DE9C1E31}" type="sibTrans" cxnId="{F43DF1D2-4D67-4834-8AD9-5B568ECFDA29}">
      <dgm:prSet/>
      <dgm:spPr/>
      <dgm:t>
        <a:bodyPr/>
        <a:lstStyle/>
        <a:p>
          <a:endParaRPr lang="cs-CZ"/>
        </a:p>
      </dgm:t>
    </dgm:pt>
    <dgm:pt modelId="{150D743D-6F47-41F7-B8AE-C5C98D9BEA3B}">
      <dgm:prSet phldrT="[Text]"/>
      <dgm:spPr/>
      <dgm:t>
        <a:bodyPr/>
        <a:lstStyle/>
        <a:p>
          <a:r>
            <a:rPr lang="cs-CZ" dirty="0" smtClean="0"/>
            <a:t>ne_ty</a:t>
          </a:r>
          <a:endParaRPr lang="cs-CZ" dirty="0"/>
        </a:p>
      </dgm:t>
    </dgm:pt>
    <dgm:pt modelId="{6FE74EF8-7D03-42EE-A886-F5B9C24D3B36}" type="parTrans" cxnId="{7F9B9BFD-73A6-41D7-8905-BD9EFAC51DB7}">
      <dgm:prSet/>
      <dgm:spPr/>
    </dgm:pt>
    <dgm:pt modelId="{4681A162-0316-4FE0-9EC7-9763F668CB95}" type="sibTrans" cxnId="{7F9B9BFD-73A6-41D7-8905-BD9EFAC51DB7}">
      <dgm:prSet/>
      <dgm:spPr/>
    </dgm:pt>
    <dgm:pt modelId="{F9094B54-AAA8-4F4D-8594-2000D8BBF613}">
      <dgm:prSet phldrT="[Text]"/>
      <dgm:spPr/>
      <dgm:t>
        <a:bodyPr/>
        <a:lstStyle/>
        <a:p>
          <a:r>
            <a:rPr lang="cs-CZ" dirty="0" err="1" smtClean="0"/>
            <a:t>ry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16040B85-4F4E-4EE0-920E-8AF8625A4567}" type="parTrans" cxnId="{AD39638A-3EF0-4B92-A5E9-55F19560BD7D}">
      <dgm:prSet/>
      <dgm:spPr/>
    </dgm:pt>
    <dgm:pt modelId="{E46784B4-F569-46A2-9ECC-D852EB26C316}" type="sibTrans" cxnId="{AD39638A-3EF0-4B92-A5E9-55F19560BD7D}">
      <dgm:prSet/>
      <dgm:spPr/>
    </dgm:pt>
    <dgm:pt modelId="{707B32C3-C53F-4D28-83AB-767F8841F165}">
      <dgm:prSet phldrT="[Text]"/>
      <dgm:spPr/>
      <dgm:t>
        <a:bodyPr/>
        <a:lstStyle/>
        <a:p>
          <a:r>
            <a:rPr lang="cs-CZ" dirty="0" err="1" smtClean="0"/>
            <a:t>Ane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5C1A67E1-7BA2-4D0B-AC8A-3C68A576A5FE}" type="parTrans" cxnId="{DE9C8672-FDFB-47B1-80C9-E6A3EBBC2EB9}">
      <dgm:prSet/>
      <dgm:spPr/>
    </dgm:pt>
    <dgm:pt modelId="{31064077-4712-45C5-B650-1DE709D0D4E3}" type="sibTrans" cxnId="{DE9C8672-FDFB-47B1-80C9-E6A3EBBC2EB9}">
      <dgm:prSet/>
      <dgm:spPr/>
    </dgm:pt>
    <dgm:pt modelId="{2E1D7171-9D89-4159-9276-0D0808F60B53}">
      <dgm:prSet phldrT="[Text]"/>
      <dgm:spPr/>
      <dgm:t>
        <a:bodyPr/>
        <a:lstStyle/>
        <a:p>
          <a:r>
            <a:rPr lang="cs-CZ" dirty="0" err="1" smtClean="0"/>
            <a:t>šrou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04D8DF8B-F434-4141-B8D1-6C7DCEFB6D8B}" type="parTrans" cxnId="{E139520D-DED4-47CF-AB47-6C3B5ECBE888}">
      <dgm:prSet/>
      <dgm:spPr/>
    </dgm:pt>
    <dgm:pt modelId="{465E607A-23E2-4403-95AB-8E15FBC09829}" type="sibTrans" cxnId="{E139520D-DED4-47CF-AB47-6C3B5ECBE888}">
      <dgm:prSet/>
      <dgm:spPr/>
    </dgm:pt>
    <dgm:pt modelId="{6D1388F5-5134-4CEF-B5BB-2DF41F371838}">
      <dgm:prSet phldrT="[Text]"/>
      <dgm:spPr/>
      <dgm:t>
        <a:bodyPr/>
        <a:lstStyle/>
        <a:p>
          <a:r>
            <a:rPr lang="cs-CZ" dirty="0" err="1" smtClean="0"/>
            <a:t>hromá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16F73462-BFB8-4449-B1B3-872AF605D83B}" type="parTrans" cxnId="{4C642C7A-01F2-4C2F-B4A3-04EEC8A59520}">
      <dgm:prSet/>
      <dgm:spPr/>
    </dgm:pt>
    <dgm:pt modelId="{DA70BA1B-5A4F-4B8E-81B8-F42DFA77A034}" type="sibTrans" cxnId="{4C642C7A-01F2-4C2F-B4A3-04EEC8A59520}">
      <dgm:prSet/>
      <dgm:spPr/>
    </dgm:pt>
    <dgm:pt modelId="{66D4647B-F72F-4977-BE7A-F2F615E55865}">
      <dgm:prSet phldrT="[Text]"/>
      <dgm:spPr/>
      <dgm:t>
        <a:bodyPr/>
        <a:lstStyle/>
        <a:p>
          <a:r>
            <a:rPr lang="cs-CZ" dirty="0" smtClean="0"/>
            <a:t>bábo_</a:t>
          </a:r>
          <a:r>
            <a:rPr lang="cs-CZ" dirty="0" err="1" smtClean="0"/>
            <a:t>ka</a:t>
          </a:r>
          <a:endParaRPr lang="cs-CZ" dirty="0"/>
        </a:p>
      </dgm:t>
    </dgm:pt>
    <dgm:pt modelId="{CF773258-BA13-4E0A-9A5A-0727E0180CED}" type="parTrans" cxnId="{85623A09-B16C-4E18-841B-565E534A7B5B}">
      <dgm:prSet/>
      <dgm:spPr/>
    </dgm:pt>
    <dgm:pt modelId="{95BD2C94-FB23-4BDD-A8E5-AEE5A804CE2A}" type="sibTrans" cxnId="{85623A09-B16C-4E18-841B-565E534A7B5B}">
      <dgm:prSet/>
      <dgm:spPr/>
    </dgm:pt>
    <dgm:pt modelId="{DA9EC6A9-80B7-4E30-8596-4688FD3A143C}">
      <dgm:prSet phldrT="[Text]"/>
      <dgm:spPr/>
      <dgm:t>
        <a:bodyPr/>
        <a:lstStyle/>
        <a:p>
          <a:r>
            <a:rPr lang="cs-CZ" dirty="0" err="1" smtClean="0"/>
            <a:t>Ra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6126C913-A4AF-479C-844F-18086B5E3FC0}" type="parTrans" cxnId="{FBE22C9D-07C8-42C9-9462-61CF03316382}">
      <dgm:prSet/>
      <dgm:spPr/>
    </dgm:pt>
    <dgm:pt modelId="{8A17EF50-A262-4FBC-8663-3DA361DBBD3C}" type="sibTrans" cxnId="{FBE22C9D-07C8-42C9-9462-61CF03316382}">
      <dgm:prSet/>
      <dgm:spPr/>
    </dgm:pt>
    <dgm:pt modelId="{3C1AEBD6-5934-4B9D-AD90-4BCB89FA0D0A}">
      <dgm:prSet phldrT="[Text]"/>
      <dgm:spPr/>
      <dgm:t>
        <a:bodyPr/>
        <a:lstStyle/>
        <a:p>
          <a:r>
            <a:rPr lang="cs-CZ" dirty="0" err="1" smtClean="0"/>
            <a:t>kví</a:t>
          </a:r>
          <a:r>
            <a:rPr lang="cs-CZ" dirty="0" smtClean="0"/>
            <a:t>_</a:t>
          </a:r>
          <a:r>
            <a:rPr lang="cs-CZ" dirty="0" err="1" smtClean="0"/>
            <a:t>tka</a:t>
          </a:r>
          <a:endParaRPr lang="cs-CZ" dirty="0"/>
        </a:p>
      </dgm:t>
    </dgm:pt>
    <dgm:pt modelId="{EEE3BD72-1AF8-4D24-9367-E5BC7451E78A}" type="parTrans" cxnId="{EFDD70F1-D165-4237-895A-8021F9B1FF8A}">
      <dgm:prSet/>
      <dgm:spPr/>
    </dgm:pt>
    <dgm:pt modelId="{4CEF702D-1C6A-4C63-B6D9-BA9FA4235D7A}" type="sibTrans" cxnId="{EFDD70F1-D165-4237-895A-8021F9B1FF8A}">
      <dgm:prSet/>
      <dgm:spPr/>
    </dgm:pt>
    <dgm:pt modelId="{EF4C2529-3785-43BD-9BAF-7692E57C7348}">
      <dgm:prSet phldrT="[Text]"/>
      <dgm:spPr/>
      <dgm:t>
        <a:bodyPr/>
        <a:lstStyle/>
        <a:p>
          <a:r>
            <a:rPr lang="cs-CZ" dirty="0" smtClean="0"/>
            <a:t>kře_</a:t>
          </a:r>
          <a:r>
            <a:rPr lang="cs-CZ" dirty="0" err="1" smtClean="0"/>
            <a:t>ký</a:t>
          </a:r>
          <a:endParaRPr lang="cs-CZ" dirty="0"/>
        </a:p>
      </dgm:t>
    </dgm:pt>
    <dgm:pt modelId="{FFA475E9-85A9-41F3-962D-490AC0ECBF00}" type="parTrans" cxnId="{7EE61F65-6DF6-4922-9D56-5CD631713FF4}">
      <dgm:prSet/>
      <dgm:spPr/>
    </dgm:pt>
    <dgm:pt modelId="{FBDAB103-4034-4356-B635-C09803BFCF93}" type="sibTrans" cxnId="{7EE61F65-6DF6-4922-9D56-5CD631713FF4}">
      <dgm:prSet/>
      <dgm:spPr/>
    </dgm:pt>
    <dgm:pt modelId="{2A8E1347-9FE9-4B91-8C33-134197CA1748}">
      <dgm:prSet phldrT="[Text]"/>
      <dgm:spPr/>
      <dgm:t>
        <a:bodyPr/>
        <a:lstStyle/>
        <a:p>
          <a:r>
            <a:rPr lang="cs-CZ" dirty="0" smtClean="0"/>
            <a:t>poj_</a:t>
          </a:r>
          <a:r>
            <a:rPr lang="cs-CZ" dirty="0" err="1" smtClean="0"/>
            <a:t>te</a:t>
          </a:r>
          <a:endParaRPr lang="cs-CZ" dirty="0"/>
        </a:p>
      </dgm:t>
    </dgm:pt>
    <dgm:pt modelId="{EA847439-ADFF-4323-B04C-E12504154250}" type="parTrans" cxnId="{AD5E7F87-75B8-40A7-B732-1288C1E2604E}">
      <dgm:prSet/>
      <dgm:spPr/>
    </dgm:pt>
    <dgm:pt modelId="{C5702CEE-77C0-408B-9424-AD37B41FB247}" type="sibTrans" cxnId="{AD5E7F87-75B8-40A7-B732-1288C1E2604E}">
      <dgm:prSet/>
      <dgm:spPr/>
    </dgm:pt>
    <dgm:pt modelId="{76361A00-B8BA-4CD9-A2F5-2525CC391D3D}">
      <dgm:prSet phldrT="[Text]"/>
      <dgm:spPr/>
      <dgm:t>
        <a:bodyPr/>
        <a:lstStyle/>
        <a:p>
          <a:r>
            <a:rPr lang="cs-CZ" dirty="0" err="1" smtClean="0"/>
            <a:t>úra</a:t>
          </a:r>
          <a:r>
            <a:rPr lang="cs-CZ" dirty="0" smtClean="0"/>
            <a:t>_</a:t>
          </a:r>
          <a:endParaRPr lang="cs-CZ" dirty="0"/>
        </a:p>
      </dgm:t>
    </dgm:pt>
    <dgm:pt modelId="{8AD49E1C-76C3-442F-8624-977F5AA71081}" type="parTrans" cxnId="{90CB22C5-D6D6-4D04-9DA9-C5B3365D8339}">
      <dgm:prSet/>
      <dgm:spPr/>
    </dgm:pt>
    <dgm:pt modelId="{069CCFFC-B5F1-48D9-A506-6EDF2B414B39}" type="sibTrans" cxnId="{90CB22C5-D6D6-4D04-9DA9-C5B3365D8339}">
      <dgm:prSet/>
      <dgm:spPr/>
    </dgm:pt>
    <dgm:pt modelId="{B74B2C0F-8267-437C-95B1-C8E3D16B923D}">
      <dgm:prSet phldrT="[Text]"/>
      <dgm:spPr/>
      <dgm:t>
        <a:bodyPr/>
        <a:lstStyle/>
        <a:p>
          <a:r>
            <a:rPr lang="cs-CZ" dirty="0" err="1" smtClean="0"/>
            <a:t>lů</a:t>
          </a:r>
          <a:r>
            <a:rPr lang="cs-CZ" dirty="0" smtClean="0"/>
            <a:t>_</a:t>
          </a:r>
          <a:r>
            <a:rPr lang="cs-CZ" dirty="0" err="1" smtClean="0"/>
            <a:t>ko</a:t>
          </a:r>
          <a:endParaRPr lang="cs-CZ" dirty="0"/>
        </a:p>
      </dgm:t>
    </dgm:pt>
    <dgm:pt modelId="{0453A86D-17C2-4F5A-84EF-7719F1E70F08}" type="parTrans" cxnId="{A9547834-D8D6-4A83-9E63-1809E2FC2942}">
      <dgm:prSet/>
      <dgm:spPr/>
    </dgm:pt>
    <dgm:pt modelId="{622C24D0-8728-4D96-94B8-707CA64AFD06}" type="sibTrans" cxnId="{A9547834-D8D6-4A83-9E63-1809E2FC2942}">
      <dgm:prSet/>
      <dgm:spPr/>
    </dgm:pt>
    <dgm:pt modelId="{ADE60423-F842-4CAA-B86C-454A785CCE6B}">
      <dgm:prSet phldrT="[Text]"/>
      <dgm:spPr/>
      <dgm:t>
        <a:bodyPr/>
        <a:lstStyle/>
        <a:p>
          <a:r>
            <a:rPr lang="cs-CZ" dirty="0" smtClean="0"/>
            <a:t>ní_</a:t>
          </a:r>
          <a:r>
            <a:rPr lang="cs-CZ" dirty="0" err="1" smtClean="0"/>
            <a:t>ký</a:t>
          </a:r>
          <a:endParaRPr lang="cs-CZ" dirty="0"/>
        </a:p>
      </dgm:t>
    </dgm:pt>
    <dgm:pt modelId="{6CC86197-D910-4862-8698-410B0F650529}" type="parTrans" cxnId="{0112A625-E899-42FA-BEFA-DE61F30782B2}">
      <dgm:prSet/>
      <dgm:spPr/>
    </dgm:pt>
    <dgm:pt modelId="{8167F9A1-A956-4B06-90A8-8B84F6675EC4}" type="sibTrans" cxnId="{0112A625-E899-42FA-BEFA-DE61F30782B2}">
      <dgm:prSet/>
      <dgm:spPr/>
    </dgm:pt>
    <dgm:pt modelId="{9DCDFA09-02A8-4EBA-A294-CB499D62DAB0}">
      <dgm:prSet phldrT="[Text]"/>
      <dgm:spPr/>
      <dgm:t>
        <a:bodyPr/>
        <a:lstStyle/>
        <a:p>
          <a:r>
            <a:rPr lang="cs-CZ" dirty="0" smtClean="0"/>
            <a:t>o_</a:t>
          </a:r>
          <a:r>
            <a:rPr lang="cs-CZ" dirty="0" err="1" smtClean="0"/>
            <a:t>ce</a:t>
          </a:r>
          <a:endParaRPr lang="cs-CZ" dirty="0"/>
        </a:p>
      </dgm:t>
    </dgm:pt>
    <dgm:pt modelId="{DBEC571D-315D-4760-8F97-DAFB59AC7261}" type="parTrans" cxnId="{5777F9C1-62F0-4A8F-A11D-D7DDBF66E5BA}">
      <dgm:prSet/>
      <dgm:spPr/>
    </dgm:pt>
    <dgm:pt modelId="{3FEF4D35-74A6-4DEA-BA1E-B704768A211D}" type="sibTrans" cxnId="{5777F9C1-62F0-4A8F-A11D-D7DDBF66E5BA}">
      <dgm:prSet/>
      <dgm:spPr/>
    </dgm:pt>
    <dgm:pt modelId="{D45D8308-FB56-4E5F-B084-D14CF49744BE}">
      <dgm:prSet phldrT="[Text]"/>
      <dgm:spPr/>
      <dgm:t>
        <a:bodyPr/>
        <a:lstStyle/>
        <a:p>
          <a:r>
            <a:rPr lang="cs-CZ" dirty="0" err="1" smtClean="0"/>
            <a:t>projíž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521E5ABC-9A4F-4EB1-9F79-51F258CA19BB}" type="parTrans" cxnId="{63703CB1-0502-4862-940A-F5C8E34E94E4}">
      <dgm:prSet/>
      <dgm:spPr/>
    </dgm:pt>
    <dgm:pt modelId="{59205311-8C9B-45B7-AD6B-B7E278B33903}" type="sibTrans" cxnId="{63703CB1-0502-4862-940A-F5C8E34E94E4}">
      <dgm:prSet/>
      <dgm:spPr/>
    </dgm:pt>
    <dgm:pt modelId="{BDDB9FEF-F858-44C6-B48F-5680ABBCBBEB}" type="pres">
      <dgm:prSet presAssocID="{4DCC451F-1543-4731-B8F7-2408D4CC803C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6C5AD0-04BF-45F9-B314-2522E9A5D1BC}" type="pres">
      <dgm:prSet presAssocID="{7B24FA42-D827-41BE-B944-9266C46EC92F}" presName="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01A2D4-B0B5-4C50-B077-09BB2E8FD4E5}" type="pres">
      <dgm:prSet presAssocID="{6667E9DD-97AB-430A-961C-C0DE999D7970}" presName="sibTrans" presStyleCnt="0"/>
      <dgm:spPr/>
    </dgm:pt>
    <dgm:pt modelId="{87857F24-6AD0-4DC7-9B42-3EE68A373D96}" type="pres">
      <dgm:prSet presAssocID="{5250EDC9-010B-42FF-9229-2C14FB8B4E24}" presName="nod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399FD8-9A08-4E85-9754-1C8159B6F229}" type="pres">
      <dgm:prSet presAssocID="{38767827-9DA0-4D7B-8541-1D986E1771E1}" presName="sibTrans" presStyleCnt="0"/>
      <dgm:spPr/>
    </dgm:pt>
    <dgm:pt modelId="{51DA886B-6350-4DEE-B2C6-A05FF5F0A9CC}" type="pres">
      <dgm:prSet presAssocID="{0A9B2AD9-C436-41C5-81ED-A6990E2D0CAF}" presName="nod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DBF818-9A6D-4C6F-90CA-D087DE1DF649}" type="pres">
      <dgm:prSet presAssocID="{677466F1-37AC-4E7D-88D6-C586BFD17124}" presName="sibTrans" presStyleCnt="0"/>
      <dgm:spPr/>
    </dgm:pt>
    <dgm:pt modelId="{7B502C24-6DAF-4902-87E4-A67C8468EF54}" type="pres">
      <dgm:prSet presAssocID="{A65B4AAA-81E0-485B-9DE5-E6D1BCF889C2}" presName="nod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081AE3-8F4D-442A-AC50-7082E4A96716}" type="pres">
      <dgm:prSet presAssocID="{48F5EBE0-5F04-4F9C-96E3-31512EDF9732}" presName="sibTrans" presStyleCnt="0"/>
      <dgm:spPr/>
    </dgm:pt>
    <dgm:pt modelId="{92AF605E-1DB8-4E6B-B89F-0206C3087BEC}" type="pres">
      <dgm:prSet presAssocID="{A7D15435-A3E4-4612-AB43-FA92D990D4CA}" presName="nod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356F9F-3FBC-4600-94AC-11682316B87B}" type="pres">
      <dgm:prSet presAssocID="{6B4EC01C-ACEF-4AC5-B9F6-2017DE9C1E31}" presName="sibTrans" presStyleCnt="0"/>
      <dgm:spPr/>
    </dgm:pt>
    <dgm:pt modelId="{B0F543A7-5EA6-4142-B2FF-263FC795A8D5}" type="pres">
      <dgm:prSet presAssocID="{150D743D-6F47-41F7-B8AE-C5C98D9BEA3B}" presName="nod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8A653D-07E6-4E12-ADEC-988441631805}" type="pres">
      <dgm:prSet presAssocID="{4681A162-0316-4FE0-9EC7-9763F668CB95}" presName="sibTrans" presStyleCnt="0"/>
      <dgm:spPr/>
    </dgm:pt>
    <dgm:pt modelId="{4AD3FEAD-B978-4597-91AE-4B3FC692E880}" type="pres">
      <dgm:prSet presAssocID="{F9094B54-AAA8-4F4D-8594-2000D8BBF613}" presName="nod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83411B-3403-443D-A633-8730DF0DFD4E}" type="pres">
      <dgm:prSet presAssocID="{E46784B4-F569-46A2-9ECC-D852EB26C316}" presName="sibTrans" presStyleCnt="0"/>
      <dgm:spPr/>
    </dgm:pt>
    <dgm:pt modelId="{67FCB49D-09A0-438D-A1BC-96FEC0DCE128}" type="pres">
      <dgm:prSet presAssocID="{707B32C3-C53F-4D28-83AB-767F8841F165}" presName="nod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64355C-6323-41D8-AFFF-6EDE03D7A108}" type="pres">
      <dgm:prSet presAssocID="{31064077-4712-45C5-B650-1DE709D0D4E3}" presName="sibTrans" presStyleCnt="0"/>
      <dgm:spPr/>
    </dgm:pt>
    <dgm:pt modelId="{6F8A6DA8-A151-4A95-9D16-5CBEA90B3219}" type="pres">
      <dgm:prSet presAssocID="{2E1D7171-9D89-4159-9276-0D0808F60B53}" presName="nod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52D0A4-CFDE-4E31-BE6A-490DEAF71097}" type="pres">
      <dgm:prSet presAssocID="{465E607A-23E2-4403-95AB-8E15FBC09829}" presName="sibTrans" presStyleCnt="0"/>
      <dgm:spPr/>
    </dgm:pt>
    <dgm:pt modelId="{C0943552-422F-4291-B6D5-6BF8D0B8C1A0}" type="pres">
      <dgm:prSet presAssocID="{6D1388F5-5134-4CEF-B5BB-2DF41F371838}" presName="nod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BBD869-6E5A-482D-A5F2-52140C8A00A4}" type="pres">
      <dgm:prSet presAssocID="{DA70BA1B-5A4F-4B8E-81B8-F42DFA77A034}" presName="sibTrans" presStyleCnt="0"/>
      <dgm:spPr/>
    </dgm:pt>
    <dgm:pt modelId="{9820AD11-65D7-401E-8D2A-A353775F675E}" type="pres">
      <dgm:prSet presAssocID="{66D4647B-F72F-4977-BE7A-F2F615E55865}" presName="nod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6A3B75-BE7D-4F7E-A25B-75DE25D99D0B}" type="pres">
      <dgm:prSet presAssocID="{95BD2C94-FB23-4BDD-A8E5-AEE5A804CE2A}" presName="sibTrans" presStyleCnt="0"/>
      <dgm:spPr/>
    </dgm:pt>
    <dgm:pt modelId="{7F6408AF-29DD-45D9-A25B-967E5795F6DF}" type="pres">
      <dgm:prSet presAssocID="{DA9EC6A9-80B7-4E30-8596-4688FD3A143C}" presName="nod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929BDF-341F-4A2A-9A9F-E50135EC21AB}" type="pres">
      <dgm:prSet presAssocID="{8A17EF50-A262-4FBC-8663-3DA361DBBD3C}" presName="sibTrans" presStyleCnt="0"/>
      <dgm:spPr/>
    </dgm:pt>
    <dgm:pt modelId="{163BCF5C-E5CA-4750-987F-736D6ADB3BA4}" type="pres">
      <dgm:prSet presAssocID="{3C1AEBD6-5934-4B9D-AD90-4BCB89FA0D0A}" presName="nod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F4C3CD-6851-4A96-B75C-4C6E01A0C4A6}" type="pres">
      <dgm:prSet presAssocID="{4CEF702D-1C6A-4C63-B6D9-BA9FA4235D7A}" presName="sibTrans" presStyleCnt="0"/>
      <dgm:spPr/>
    </dgm:pt>
    <dgm:pt modelId="{65AF209A-B798-4A30-A34B-54FD609C7D28}" type="pres">
      <dgm:prSet presAssocID="{EF4C2529-3785-43BD-9BAF-7692E57C7348}" presName="nod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64038-5872-495C-990D-95D8749471A5}" type="pres">
      <dgm:prSet presAssocID="{FBDAB103-4034-4356-B635-C09803BFCF93}" presName="sibTrans" presStyleCnt="0"/>
      <dgm:spPr/>
    </dgm:pt>
    <dgm:pt modelId="{16DAF544-95DA-4B1F-A8F3-D155E492BED7}" type="pres">
      <dgm:prSet presAssocID="{2A8E1347-9FE9-4B91-8C33-134197CA1748}" presName="nod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E9B2FE-5307-4B57-BCFD-F380A7C976C9}" type="pres">
      <dgm:prSet presAssocID="{C5702CEE-77C0-408B-9424-AD37B41FB247}" presName="sibTrans" presStyleCnt="0"/>
      <dgm:spPr/>
    </dgm:pt>
    <dgm:pt modelId="{C95E2604-6977-4D09-B879-F63B54BEEAB0}" type="pres">
      <dgm:prSet presAssocID="{76361A00-B8BA-4CD9-A2F5-2525CC391D3D}" presName="nod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076109-D513-47F9-BDF4-946AB9473692}" type="pres">
      <dgm:prSet presAssocID="{069CCFFC-B5F1-48D9-A506-6EDF2B414B39}" presName="sibTrans" presStyleCnt="0"/>
      <dgm:spPr/>
    </dgm:pt>
    <dgm:pt modelId="{3311697C-C7B6-4F9C-A173-8C8B6AAD7F93}" type="pres">
      <dgm:prSet presAssocID="{B74B2C0F-8267-437C-95B1-C8E3D16B923D}" presName="nod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42BC59-9DEE-4FD3-883E-8DD63308D6DF}" type="pres">
      <dgm:prSet presAssocID="{622C24D0-8728-4D96-94B8-707CA64AFD06}" presName="sibTrans" presStyleCnt="0"/>
      <dgm:spPr/>
    </dgm:pt>
    <dgm:pt modelId="{32EDAF76-7B49-4106-86CB-A8A899DC859A}" type="pres">
      <dgm:prSet presAssocID="{ADE60423-F842-4CAA-B86C-454A785CCE6B}" presName="nod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EC78A5-B47A-4AE0-BB92-F06A7FF100FB}" type="pres">
      <dgm:prSet presAssocID="{8167F9A1-A956-4B06-90A8-8B84F6675EC4}" presName="sibTrans" presStyleCnt="0"/>
      <dgm:spPr/>
    </dgm:pt>
    <dgm:pt modelId="{88C36453-6525-497B-B1DD-69BEA2BC39BC}" type="pres">
      <dgm:prSet presAssocID="{9DCDFA09-02A8-4EBA-A294-CB499D62DAB0}" presName="nod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D43575-1799-4A80-BFD4-7D20C5798763}" type="pres">
      <dgm:prSet presAssocID="{3FEF4D35-74A6-4DEA-BA1E-B704768A211D}" presName="sibTrans" presStyleCnt="0"/>
      <dgm:spPr/>
    </dgm:pt>
    <dgm:pt modelId="{CC7BED23-23BA-4541-8035-466B2AF178A4}" type="pres">
      <dgm:prSet presAssocID="{D45D8308-FB56-4E5F-B084-D14CF49744BE}" presName="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A2F895-41D3-459B-A8D7-066515F907D6}" type="presOf" srcId="{A7D15435-A3E4-4612-AB43-FA92D990D4CA}" destId="{92AF605E-1DB8-4E6B-B89F-0206C3087BEC}" srcOrd="0" destOrd="0" presId="urn:microsoft.com/office/officeart/2005/8/layout/default"/>
    <dgm:cxn modelId="{B7F8E1F5-2077-428C-A544-70D61690CA40}" type="presOf" srcId="{D45D8308-FB56-4E5F-B084-D14CF49744BE}" destId="{CC7BED23-23BA-4541-8035-466B2AF178A4}" srcOrd="0" destOrd="0" presId="urn:microsoft.com/office/officeart/2005/8/layout/default"/>
    <dgm:cxn modelId="{E8BF7429-54AA-4640-81D9-F1C29F65961D}" type="presOf" srcId="{A65B4AAA-81E0-485B-9DE5-E6D1BCF889C2}" destId="{7B502C24-6DAF-4902-87E4-A67C8468EF54}" srcOrd="0" destOrd="0" presId="urn:microsoft.com/office/officeart/2005/8/layout/default"/>
    <dgm:cxn modelId="{F43DF1D2-4D67-4834-8AD9-5B568ECFDA29}" srcId="{4DCC451F-1543-4731-B8F7-2408D4CC803C}" destId="{A7D15435-A3E4-4612-AB43-FA92D990D4CA}" srcOrd="4" destOrd="0" parTransId="{4C7B66FE-E1AF-4E31-AED4-79505CBF6C09}" sibTransId="{6B4EC01C-ACEF-4AC5-B9F6-2017DE9C1E31}"/>
    <dgm:cxn modelId="{AD5E7F87-75B8-40A7-B732-1288C1E2604E}" srcId="{4DCC451F-1543-4731-B8F7-2408D4CC803C}" destId="{2A8E1347-9FE9-4B91-8C33-134197CA1748}" srcOrd="14" destOrd="0" parTransId="{EA847439-ADFF-4323-B04C-E12504154250}" sibTransId="{C5702CEE-77C0-408B-9424-AD37B41FB247}"/>
    <dgm:cxn modelId="{7CB9945A-BDFB-4231-B4CB-F139358B6926}" type="presOf" srcId="{0A9B2AD9-C436-41C5-81ED-A6990E2D0CAF}" destId="{51DA886B-6350-4DEE-B2C6-A05FF5F0A9CC}" srcOrd="0" destOrd="0" presId="urn:microsoft.com/office/officeart/2005/8/layout/default"/>
    <dgm:cxn modelId="{069CA937-E26C-4223-9868-8909A2FBF327}" type="presOf" srcId="{2A8E1347-9FE9-4B91-8C33-134197CA1748}" destId="{16DAF544-95DA-4B1F-A8F3-D155E492BED7}" srcOrd="0" destOrd="0" presId="urn:microsoft.com/office/officeart/2005/8/layout/default"/>
    <dgm:cxn modelId="{1A003DA8-B337-4BBE-ABA9-19F788EBE717}" type="presOf" srcId="{DA9EC6A9-80B7-4E30-8596-4688FD3A143C}" destId="{7F6408AF-29DD-45D9-A25B-967E5795F6DF}" srcOrd="0" destOrd="0" presId="urn:microsoft.com/office/officeart/2005/8/layout/default"/>
    <dgm:cxn modelId="{04BAB2F8-E83F-4DE0-BEF1-C6C27E05DA08}" srcId="{4DCC451F-1543-4731-B8F7-2408D4CC803C}" destId="{7B24FA42-D827-41BE-B944-9266C46EC92F}" srcOrd="0" destOrd="0" parTransId="{838B9518-6503-490B-BC27-8C6E63022184}" sibTransId="{6667E9DD-97AB-430A-961C-C0DE999D7970}"/>
    <dgm:cxn modelId="{DE9C8672-FDFB-47B1-80C9-E6A3EBBC2EB9}" srcId="{4DCC451F-1543-4731-B8F7-2408D4CC803C}" destId="{707B32C3-C53F-4D28-83AB-767F8841F165}" srcOrd="7" destOrd="0" parTransId="{5C1A67E1-7BA2-4D0B-AC8A-3C68A576A5FE}" sibTransId="{31064077-4712-45C5-B650-1DE709D0D4E3}"/>
    <dgm:cxn modelId="{14CB3D24-2FE2-4B11-93A7-CFF6A16BC0BB}" type="presOf" srcId="{4DCC451F-1543-4731-B8F7-2408D4CC803C}" destId="{BDDB9FEF-F858-44C6-B48F-5680ABBCBBEB}" srcOrd="0" destOrd="0" presId="urn:microsoft.com/office/officeart/2005/8/layout/default"/>
    <dgm:cxn modelId="{709AD55B-BEEE-41B8-9CA2-32DECE5B8957}" type="presOf" srcId="{707B32C3-C53F-4D28-83AB-767F8841F165}" destId="{67FCB49D-09A0-438D-A1BC-96FEC0DCE128}" srcOrd="0" destOrd="0" presId="urn:microsoft.com/office/officeart/2005/8/layout/default"/>
    <dgm:cxn modelId="{07B2DFC3-0191-4106-AE5E-7C969DB71952}" type="presOf" srcId="{ADE60423-F842-4CAA-B86C-454A785CCE6B}" destId="{32EDAF76-7B49-4106-86CB-A8A899DC859A}" srcOrd="0" destOrd="0" presId="urn:microsoft.com/office/officeart/2005/8/layout/default"/>
    <dgm:cxn modelId="{7F9B9BFD-73A6-41D7-8905-BD9EFAC51DB7}" srcId="{4DCC451F-1543-4731-B8F7-2408D4CC803C}" destId="{150D743D-6F47-41F7-B8AE-C5C98D9BEA3B}" srcOrd="5" destOrd="0" parTransId="{6FE74EF8-7D03-42EE-A886-F5B9C24D3B36}" sibTransId="{4681A162-0316-4FE0-9EC7-9763F668CB95}"/>
    <dgm:cxn modelId="{85623A09-B16C-4E18-841B-565E534A7B5B}" srcId="{4DCC451F-1543-4731-B8F7-2408D4CC803C}" destId="{66D4647B-F72F-4977-BE7A-F2F615E55865}" srcOrd="10" destOrd="0" parTransId="{CF773258-BA13-4E0A-9A5A-0727E0180CED}" sibTransId="{95BD2C94-FB23-4BDD-A8E5-AEE5A804CE2A}"/>
    <dgm:cxn modelId="{AD39638A-3EF0-4B92-A5E9-55F19560BD7D}" srcId="{4DCC451F-1543-4731-B8F7-2408D4CC803C}" destId="{F9094B54-AAA8-4F4D-8594-2000D8BBF613}" srcOrd="6" destOrd="0" parTransId="{16040B85-4F4E-4EE0-920E-8AF8625A4567}" sibTransId="{E46784B4-F569-46A2-9ECC-D852EB26C316}"/>
    <dgm:cxn modelId="{5E84424E-1EA8-4E2D-BB6D-5D8135E841C0}" srcId="{4DCC451F-1543-4731-B8F7-2408D4CC803C}" destId="{5250EDC9-010B-42FF-9229-2C14FB8B4E24}" srcOrd="1" destOrd="0" parTransId="{EBA7DA9A-09E9-4B7C-9A85-9CC71EAF7F4F}" sibTransId="{38767827-9DA0-4D7B-8541-1D986E1771E1}"/>
    <dgm:cxn modelId="{F3FFA9CB-C7FB-40EA-BB72-9E2292B78FD5}" type="presOf" srcId="{76361A00-B8BA-4CD9-A2F5-2525CC391D3D}" destId="{C95E2604-6977-4D09-B879-F63B54BEEAB0}" srcOrd="0" destOrd="0" presId="urn:microsoft.com/office/officeart/2005/8/layout/default"/>
    <dgm:cxn modelId="{7EE61F65-6DF6-4922-9D56-5CD631713FF4}" srcId="{4DCC451F-1543-4731-B8F7-2408D4CC803C}" destId="{EF4C2529-3785-43BD-9BAF-7692E57C7348}" srcOrd="13" destOrd="0" parTransId="{FFA475E9-85A9-41F3-962D-490AC0ECBF00}" sibTransId="{FBDAB103-4034-4356-B635-C09803BFCF93}"/>
    <dgm:cxn modelId="{A9547834-D8D6-4A83-9E63-1809E2FC2942}" srcId="{4DCC451F-1543-4731-B8F7-2408D4CC803C}" destId="{B74B2C0F-8267-437C-95B1-C8E3D16B923D}" srcOrd="16" destOrd="0" parTransId="{0453A86D-17C2-4F5A-84EF-7719F1E70F08}" sibTransId="{622C24D0-8728-4D96-94B8-707CA64AFD06}"/>
    <dgm:cxn modelId="{A8F1ACCC-2474-4C83-A744-4368984052B6}" type="presOf" srcId="{EF4C2529-3785-43BD-9BAF-7692E57C7348}" destId="{65AF209A-B798-4A30-A34B-54FD609C7D28}" srcOrd="0" destOrd="0" presId="urn:microsoft.com/office/officeart/2005/8/layout/default"/>
    <dgm:cxn modelId="{0112A625-E899-42FA-BEFA-DE61F30782B2}" srcId="{4DCC451F-1543-4731-B8F7-2408D4CC803C}" destId="{ADE60423-F842-4CAA-B86C-454A785CCE6B}" srcOrd="17" destOrd="0" parTransId="{6CC86197-D910-4862-8698-410B0F650529}" sibTransId="{8167F9A1-A956-4B06-90A8-8B84F6675EC4}"/>
    <dgm:cxn modelId="{8022363F-A166-4402-8E38-2068781111CE}" type="presOf" srcId="{F9094B54-AAA8-4F4D-8594-2000D8BBF613}" destId="{4AD3FEAD-B978-4597-91AE-4B3FC692E880}" srcOrd="0" destOrd="0" presId="urn:microsoft.com/office/officeart/2005/8/layout/default"/>
    <dgm:cxn modelId="{E139520D-DED4-47CF-AB47-6C3B5ECBE888}" srcId="{4DCC451F-1543-4731-B8F7-2408D4CC803C}" destId="{2E1D7171-9D89-4159-9276-0D0808F60B53}" srcOrd="8" destOrd="0" parTransId="{04D8DF8B-F434-4141-B8D1-6C7DCEFB6D8B}" sibTransId="{465E607A-23E2-4403-95AB-8E15FBC09829}"/>
    <dgm:cxn modelId="{EB5B87E0-7EA7-4991-8756-01791EE9D783}" type="presOf" srcId="{B74B2C0F-8267-437C-95B1-C8E3D16B923D}" destId="{3311697C-C7B6-4F9C-A173-8C8B6AAD7F93}" srcOrd="0" destOrd="0" presId="urn:microsoft.com/office/officeart/2005/8/layout/default"/>
    <dgm:cxn modelId="{EFDD70F1-D165-4237-895A-8021F9B1FF8A}" srcId="{4DCC451F-1543-4731-B8F7-2408D4CC803C}" destId="{3C1AEBD6-5934-4B9D-AD90-4BCB89FA0D0A}" srcOrd="12" destOrd="0" parTransId="{EEE3BD72-1AF8-4D24-9367-E5BC7451E78A}" sibTransId="{4CEF702D-1C6A-4C63-B6D9-BA9FA4235D7A}"/>
    <dgm:cxn modelId="{1BCC2F8E-25A7-43CA-B125-6B04869405CB}" type="presOf" srcId="{6D1388F5-5134-4CEF-B5BB-2DF41F371838}" destId="{C0943552-422F-4291-B6D5-6BF8D0B8C1A0}" srcOrd="0" destOrd="0" presId="urn:microsoft.com/office/officeart/2005/8/layout/default"/>
    <dgm:cxn modelId="{4887A137-021E-4C26-AF02-D7F9B75EFBE3}" type="presOf" srcId="{66D4647B-F72F-4977-BE7A-F2F615E55865}" destId="{9820AD11-65D7-401E-8D2A-A353775F675E}" srcOrd="0" destOrd="0" presId="urn:microsoft.com/office/officeart/2005/8/layout/default"/>
    <dgm:cxn modelId="{4C642C7A-01F2-4C2F-B4A3-04EEC8A59520}" srcId="{4DCC451F-1543-4731-B8F7-2408D4CC803C}" destId="{6D1388F5-5134-4CEF-B5BB-2DF41F371838}" srcOrd="9" destOrd="0" parTransId="{16F73462-BFB8-4449-B1B3-872AF605D83B}" sibTransId="{DA70BA1B-5A4F-4B8E-81B8-F42DFA77A034}"/>
    <dgm:cxn modelId="{2F816824-F69A-462F-B9FA-A1291C1B62DF}" type="presOf" srcId="{7B24FA42-D827-41BE-B944-9266C46EC92F}" destId="{706C5AD0-04BF-45F9-B314-2522E9A5D1BC}" srcOrd="0" destOrd="0" presId="urn:microsoft.com/office/officeart/2005/8/layout/default"/>
    <dgm:cxn modelId="{E7130930-C0F1-4267-813B-9035032E28DE}" srcId="{4DCC451F-1543-4731-B8F7-2408D4CC803C}" destId="{0A9B2AD9-C436-41C5-81ED-A6990E2D0CAF}" srcOrd="2" destOrd="0" parTransId="{0654632D-F248-44A2-A561-496502608BA8}" sibTransId="{677466F1-37AC-4E7D-88D6-C586BFD17124}"/>
    <dgm:cxn modelId="{5777F9C1-62F0-4A8F-A11D-D7DDBF66E5BA}" srcId="{4DCC451F-1543-4731-B8F7-2408D4CC803C}" destId="{9DCDFA09-02A8-4EBA-A294-CB499D62DAB0}" srcOrd="18" destOrd="0" parTransId="{DBEC571D-315D-4760-8F97-DAFB59AC7261}" sibTransId="{3FEF4D35-74A6-4DEA-BA1E-B704768A211D}"/>
    <dgm:cxn modelId="{90CB22C5-D6D6-4D04-9DA9-C5B3365D8339}" srcId="{4DCC451F-1543-4731-B8F7-2408D4CC803C}" destId="{76361A00-B8BA-4CD9-A2F5-2525CC391D3D}" srcOrd="15" destOrd="0" parTransId="{8AD49E1C-76C3-442F-8624-977F5AA71081}" sibTransId="{069CCFFC-B5F1-48D9-A506-6EDF2B414B39}"/>
    <dgm:cxn modelId="{FBE22C9D-07C8-42C9-9462-61CF03316382}" srcId="{4DCC451F-1543-4731-B8F7-2408D4CC803C}" destId="{DA9EC6A9-80B7-4E30-8596-4688FD3A143C}" srcOrd="11" destOrd="0" parTransId="{6126C913-A4AF-479C-844F-18086B5E3FC0}" sibTransId="{8A17EF50-A262-4FBC-8663-3DA361DBBD3C}"/>
    <dgm:cxn modelId="{33913FA8-A33A-42FE-AE1D-25A2FFB7E01B}" type="presOf" srcId="{2E1D7171-9D89-4159-9276-0D0808F60B53}" destId="{6F8A6DA8-A151-4A95-9D16-5CBEA90B3219}" srcOrd="0" destOrd="0" presId="urn:microsoft.com/office/officeart/2005/8/layout/default"/>
    <dgm:cxn modelId="{E018749C-6E92-4D17-948C-7DD121181104}" type="presOf" srcId="{9DCDFA09-02A8-4EBA-A294-CB499D62DAB0}" destId="{88C36453-6525-497B-B1DD-69BEA2BC39BC}" srcOrd="0" destOrd="0" presId="urn:microsoft.com/office/officeart/2005/8/layout/default"/>
    <dgm:cxn modelId="{83CD7299-AB17-4E86-8703-AB01BBBD9ADB}" srcId="{4DCC451F-1543-4731-B8F7-2408D4CC803C}" destId="{A65B4AAA-81E0-485B-9DE5-E6D1BCF889C2}" srcOrd="3" destOrd="0" parTransId="{87C272F1-26A6-4E92-8060-1EC304F66DE9}" sibTransId="{48F5EBE0-5F04-4F9C-96E3-31512EDF9732}"/>
    <dgm:cxn modelId="{63703CB1-0502-4862-940A-F5C8E34E94E4}" srcId="{4DCC451F-1543-4731-B8F7-2408D4CC803C}" destId="{D45D8308-FB56-4E5F-B084-D14CF49744BE}" srcOrd="19" destOrd="0" parTransId="{521E5ABC-9A4F-4EB1-9F79-51F258CA19BB}" sibTransId="{59205311-8C9B-45B7-AD6B-B7E278B33903}"/>
    <dgm:cxn modelId="{08AA88DF-8D30-46B6-A96A-9540DCE8B6DF}" type="presOf" srcId="{5250EDC9-010B-42FF-9229-2C14FB8B4E24}" destId="{87857F24-6AD0-4DC7-9B42-3EE68A373D96}" srcOrd="0" destOrd="0" presId="urn:microsoft.com/office/officeart/2005/8/layout/default"/>
    <dgm:cxn modelId="{36B27D06-47AA-47CF-8403-071D48176D38}" type="presOf" srcId="{150D743D-6F47-41F7-B8AE-C5C98D9BEA3B}" destId="{B0F543A7-5EA6-4142-B2FF-263FC795A8D5}" srcOrd="0" destOrd="0" presId="urn:microsoft.com/office/officeart/2005/8/layout/default"/>
    <dgm:cxn modelId="{8A640C2E-04BB-4D5B-B192-1C32FC907A59}" type="presOf" srcId="{3C1AEBD6-5934-4B9D-AD90-4BCB89FA0D0A}" destId="{163BCF5C-E5CA-4750-987F-736D6ADB3BA4}" srcOrd="0" destOrd="0" presId="urn:microsoft.com/office/officeart/2005/8/layout/default"/>
    <dgm:cxn modelId="{82E5BE1D-0A2B-466F-B585-393BF0646779}" type="presParOf" srcId="{BDDB9FEF-F858-44C6-B48F-5680ABBCBBEB}" destId="{706C5AD0-04BF-45F9-B314-2522E9A5D1BC}" srcOrd="0" destOrd="0" presId="urn:microsoft.com/office/officeart/2005/8/layout/default"/>
    <dgm:cxn modelId="{5DB2AAEB-4D55-4FD1-B9D8-C2185F4A70EB}" type="presParOf" srcId="{BDDB9FEF-F858-44C6-B48F-5680ABBCBBEB}" destId="{6E01A2D4-B0B5-4C50-B077-09BB2E8FD4E5}" srcOrd="1" destOrd="0" presId="urn:microsoft.com/office/officeart/2005/8/layout/default"/>
    <dgm:cxn modelId="{638ADC15-3CC5-42B7-AE8A-B77457036941}" type="presParOf" srcId="{BDDB9FEF-F858-44C6-B48F-5680ABBCBBEB}" destId="{87857F24-6AD0-4DC7-9B42-3EE68A373D96}" srcOrd="2" destOrd="0" presId="urn:microsoft.com/office/officeart/2005/8/layout/default"/>
    <dgm:cxn modelId="{EAFEB5C1-5598-4932-9C4B-71B4E460BE3A}" type="presParOf" srcId="{BDDB9FEF-F858-44C6-B48F-5680ABBCBBEB}" destId="{67399FD8-9A08-4E85-9754-1C8159B6F229}" srcOrd="3" destOrd="0" presId="urn:microsoft.com/office/officeart/2005/8/layout/default"/>
    <dgm:cxn modelId="{2AB2EAD7-9985-4DE3-8921-0C6CF75B9B8B}" type="presParOf" srcId="{BDDB9FEF-F858-44C6-B48F-5680ABBCBBEB}" destId="{51DA886B-6350-4DEE-B2C6-A05FF5F0A9CC}" srcOrd="4" destOrd="0" presId="urn:microsoft.com/office/officeart/2005/8/layout/default"/>
    <dgm:cxn modelId="{8DFE4C07-F23C-4BF2-9376-1C24314A69C4}" type="presParOf" srcId="{BDDB9FEF-F858-44C6-B48F-5680ABBCBBEB}" destId="{CEDBF818-9A6D-4C6F-90CA-D087DE1DF649}" srcOrd="5" destOrd="0" presId="urn:microsoft.com/office/officeart/2005/8/layout/default"/>
    <dgm:cxn modelId="{098D5D92-0DAD-4CE1-B292-1DD64C12074A}" type="presParOf" srcId="{BDDB9FEF-F858-44C6-B48F-5680ABBCBBEB}" destId="{7B502C24-6DAF-4902-87E4-A67C8468EF54}" srcOrd="6" destOrd="0" presId="urn:microsoft.com/office/officeart/2005/8/layout/default"/>
    <dgm:cxn modelId="{08ED7B08-24BE-411D-B565-5E1FBBBFDEC9}" type="presParOf" srcId="{BDDB9FEF-F858-44C6-B48F-5680ABBCBBEB}" destId="{DB081AE3-8F4D-442A-AC50-7082E4A96716}" srcOrd="7" destOrd="0" presId="urn:microsoft.com/office/officeart/2005/8/layout/default"/>
    <dgm:cxn modelId="{A2D8E738-6A9A-401B-821E-DE82CBC9DE2B}" type="presParOf" srcId="{BDDB9FEF-F858-44C6-B48F-5680ABBCBBEB}" destId="{92AF605E-1DB8-4E6B-B89F-0206C3087BEC}" srcOrd="8" destOrd="0" presId="urn:microsoft.com/office/officeart/2005/8/layout/default"/>
    <dgm:cxn modelId="{54120BA4-74D8-4654-8E3D-A64051309423}" type="presParOf" srcId="{BDDB9FEF-F858-44C6-B48F-5680ABBCBBEB}" destId="{B4356F9F-3FBC-4600-94AC-11682316B87B}" srcOrd="9" destOrd="0" presId="urn:microsoft.com/office/officeart/2005/8/layout/default"/>
    <dgm:cxn modelId="{899BE5BE-2FF7-4719-BED9-CE14C5902E27}" type="presParOf" srcId="{BDDB9FEF-F858-44C6-B48F-5680ABBCBBEB}" destId="{B0F543A7-5EA6-4142-B2FF-263FC795A8D5}" srcOrd="10" destOrd="0" presId="urn:microsoft.com/office/officeart/2005/8/layout/default"/>
    <dgm:cxn modelId="{6F4855B0-49DC-44BD-896A-1AE048C06920}" type="presParOf" srcId="{BDDB9FEF-F858-44C6-B48F-5680ABBCBBEB}" destId="{9F8A653D-07E6-4E12-ADEC-988441631805}" srcOrd="11" destOrd="0" presId="urn:microsoft.com/office/officeart/2005/8/layout/default"/>
    <dgm:cxn modelId="{4E58DFD5-E662-43F6-8A80-A81F65FCAC64}" type="presParOf" srcId="{BDDB9FEF-F858-44C6-B48F-5680ABBCBBEB}" destId="{4AD3FEAD-B978-4597-91AE-4B3FC692E880}" srcOrd="12" destOrd="0" presId="urn:microsoft.com/office/officeart/2005/8/layout/default"/>
    <dgm:cxn modelId="{20D410FD-35F5-48EB-BE9A-C75093DCF088}" type="presParOf" srcId="{BDDB9FEF-F858-44C6-B48F-5680ABBCBBEB}" destId="{7083411B-3403-443D-A633-8730DF0DFD4E}" srcOrd="13" destOrd="0" presId="urn:microsoft.com/office/officeart/2005/8/layout/default"/>
    <dgm:cxn modelId="{D8CD9E96-B20A-4A9C-8A9A-DFB45A405A47}" type="presParOf" srcId="{BDDB9FEF-F858-44C6-B48F-5680ABBCBBEB}" destId="{67FCB49D-09A0-438D-A1BC-96FEC0DCE128}" srcOrd="14" destOrd="0" presId="urn:microsoft.com/office/officeart/2005/8/layout/default"/>
    <dgm:cxn modelId="{1122C351-4DDE-45B2-894A-2E6CE7B77346}" type="presParOf" srcId="{BDDB9FEF-F858-44C6-B48F-5680ABBCBBEB}" destId="{1F64355C-6323-41D8-AFFF-6EDE03D7A108}" srcOrd="15" destOrd="0" presId="urn:microsoft.com/office/officeart/2005/8/layout/default"/>
    <dgm:cxn modelId="{EF8354AA-AFF2-4180-871E-6368A42C3FC2}" type="presParOf" srcId="{BDDB9FEF-F858-44C6-B48F-5680ABBCBBEB}" destId="{6F8A6DA8-A151-4A95-9D16-5CBEA90B3219}" srcOrd="16" destOrd="0" presId="urn:microsoft.com/office/officeart/2005/8/layout/default"/>
    <dgm:cxn modelId="{26563DBD-92B0-4912-BF98-111E78F3A981}" type="presParOf" srcId="{BDDB9FEF-F858-44C6-B48F-5680ABBCBBEB}" destId="{2752D0A4-CFDE-4E31-BE6A-490DEAF71097}" srcOrd="17" destOrd="0" presId="urn:microsoft.com/office/officeart/2005/8/layout/default"/>
    <dgm:cxn modelId="{3BACE6CE-7FD7-473A-B065-20585C9734A8}" type="presParOf" srcId="{BDDB9FEF-F858-44C6-B48F-5680ABBCBBEB}" destId="{C0943552-422F-4291-B6D5-6BF8D0B8C1A0}" srcOrd="18" destOrd="0" presId="urn:microsoft.com/office/officeart/2005/8/layout/default"/>
    <dgm:cxn modelId="{3E841A00-3CF2-45ED-8154-A1D5C248C053}" type="presParOf" srcId="{BDDB9FEF-F858-44C6-B48F-5680ABBCBBEB}" destId="{C1BBD869-6E5A-482D-A5F2-52140C8A00A4}" srcOrd="19" destOrd="0" presId="urn:microsoft.com/office/officeart/2005/8/layout/default"/>
    <dgm:cxn modelId="{5A00C00C-8B9D-465D-B2F0-CD34C3942B4A}" type="presParOf" srcId="{BDDB9FEF-F858-44C6-B48F-5680ABBCBBEB}" destId="{9820AD11-65D7-401E-8D2A-A353775F675E}" srcOrd="20" destOrd="0" presId="urn:microsoft.com/office/officeart/2005/8/layout/default"/>
    <dgm:cxn modelId="{6B7AD615-107D-4981-A2C2-A9890429EC06}" type="presParOf" srcId="{BDDB9FEF-F858-44C6-B48F-5680ABBCBBEB}" destId="{1A6A3B75-BE7D-4F7E-A25B-75DE25D99D0B}" srcOrd="21" destOrd="0" presId="urn:microsoft.com/office/officeart/2005/8/layout/default"/>
    <dgm:cxn modelId="{7C27F501-177B-49E2-B0DF-2DEF39143FFF}" type="presParOf" srcId="{BDDB9FEF-F858-44C6-B48F-5680ABBCBBEB}" destId="{7F6408AF-29DD-45D9-A25B-967E5795F6DF}" srcOrd="22" destOrd="0" presId="urn:microsoft.com/office/officeart/2005/8/layout/default"/>
    <dgm:cxn modelId="{5355674A-A977-45FF-A7E9-231C071DB258}" type="presParOf" srcId="{BDDB9FEF-F858-44C6-B48F-5680ABBCBBEB}" destId="{5E929BDF-341F-4A2A-9A9F-E50135EC21AB}" srcOrd="23" destOrd="0" presId="urn:microsoft.com/office/officeart/2005/8/layout/default"/>
    <dgm:cxn modelId="{E458639E-10FA-4B60-B9EA-A7B3732B9456}" type="presParOf" srcId="{BDDB9FEF-F858-44C6-B48F-5680ABBCBBEB}" destId="{163BCF5C-E5CA-4750-987F-736D6ADB3BA4}" srcOrd="24" destOrd="0" presId="urn:microsoft.com/office/officeart/2005/8/layout/default"/>
    <dgm:cxn modelId="{4652BAC6-55CC-44CB-BC68-3A299FFE8EE7}" type="presParOf" srcId="{BDDB9FEF-F858-44C6-B48F-5680ABBCBBEB}" destId="{29F4C3CD-6851-4A96-B75C-4C6E01A0C4A6}" srcOrd="25" destOrd="0" presId="urn:microsoft.com/office/officeart/2005/8/layout/default"/>
    <dgm:cxn modelId="{512B6F3E-C0CD-4EAC-80A8-15415BDABA86}" type="presParOf" srcId="{BDDB9FEF-F858-44C6-B48F-5680ABBCBBEB}" destId="{65AF209A-B798-4A30-A34B-54FD609C7D28}" srcOrd="26" destOrd="0" presId="urn:microsoft.com/office/officeart/2005/8/layout/default"/>
    <dgm:cxn modelId="{325B283C-F490-428E-AAA0-199604A11A8D}" type="presParOf" srcId="{BDDB9FEF-F858-44C6-B48F-5680ABBCBBEB}" destId="{4D964038-5872-495C-990D-95D8749471A5}" srcOrd="27" destOrd="0" presId="urn:microsoft.com/office/officeart/2005/8/layout/default"/>
    <dgm:cxn modelId="{EC9C3AEE-72A2-4B0C-AC90-EF9F87B75729}" type="presParOf" srcId="{BDDB9FEF-F858-44C6-B48F-5680ABBCBBEB}" destId="{16DAF544-95DA-4B1F-A8F3-D155E492BED7}" srcOrd="28" destOrd="0" presId="urn:microsoft.com/office/officeart/2005/8/layout/default"/>
    <dgm:cxn modelId="{1DC2B810-32BC-4BC2-8F58-3A18F5351F5D}" type="presParOf" srcId="{BDDB9FEF-F858-44C6-B48F-5680ABBCBBEB}" destId="{51E9B2FE-5307-4B57-BCFD-F380A7C976C9}" srcOrd="29" destOrd="0" presId="urn:microsoft.com/office/officeart/2005/8/layout/default"/>
    <dgm:cxn modelId="{9562E977-0D9B-445F-82B8-8A79385B0254}" type="presParOf" srcId="{BDDB9FEF-F858-44C6-B48F-5680ABBCBBEB}" destId="{C95E2604-6977-4D09-B879-F63B54BEEAB0}" srcOrd="30" destOrd="0" presId="urn:microsoft.com/office/officeart/2005/8/layout/default"/>
    <dgm:cxn modelId="{BA97A34D-97FF-429D-9624-F3D0CECD99B4}" type="presParOf" srcId="{BDDB9FEF-F858-44C6-B48F-5680ABBCBBEB}" destId="{C2076109-D513-47F9-BDF4-946AB9473692}" srcOrd="31" destOrd="0" presId="urn:microsoft.com/office/officeart/2005/8/layout/default"/>
    <dgm:cxn modelId="{854679F7-2A0C-4FF4-AB24-468375180170}" type="presParOf" srcId="{BDDB9FEF-F858-44C6-B48F-5680ABBCBBEB}" destId="{3311697C-C7B6-4F9C-A173-8C8B6AAD7F93}" srcOrd="32" destOrd="0" presId="urn:microsoft.com/office/officeart/2005/8/layout/default"/>
    <dgm:cxn modelId="{91847DEB-9A47-48CA-9ED5-8B43616D39F6}" type="presParOf" srcId="{BDDB9FEF-F858-44C6-B48F-5680ABBCBBEB}" destId="{7542BC59-9DEE-4FD3-883E-8DD63308D6DF}" srcOrd="33" destOrd="0" presId="urn:microsoft.com/office/officeart/2005/8/layout/default"/>
    <dgm:cxn modelId="{6A285D4C-1545-48C4-BBB5-BE3EC7822326}" type="presParOf" srcId="{BDDB9FEF-F858-44C6-B48F-5680ABBCBBEB}" destId="{32EDAF76-7B49-4106-86CB-A8A899DC859A}" srcOrd="34" destOrd="0" presId="urn:microsoft.com/office/officeart/2005/8/layout/default"/>
    <dgm:cxn modelId="{28EC6145-26B6-4732-91FE-0DC837FD26BC}" type="presParOf" srcId="{BDDB9FEF-F858-44C6-B48F-5680ABBCBBEB}" destId="{85EC78A5-B47A-4AE0-BB92-F06A7FF100FB}" srcOrd="35" destOrd="0" presId="urn:microsoft.com/office/officeart/2005/8/layout/default"/>
    <dgm:cxn modelId="{144B421F-1E01-4FCD-8BCB-E3007C6AC2D5}" type="presParOf" srcId="{BDDB9FEF-F858-44C6-B48F-5680ABBCBBEB}" destId="{88C36453-6525-497B-B1DD-69BEA2BC39BC}" srcOrd="36" destOrd="0" presId="urn:microsoft.com/office/officeart/2005/8/layout/default"/>
    <dgm:cxn modelId="{C51559E2-76F7-4E21-A9FF-A210FA8DDDBD}" type="presParOf" srcId="{BDDB9FEF-F858-44C6-B48F-5680ABBCBBEB}" destId="{78D43575-1799-4A80-BFD4-7D20C5798763}" srcOrd="37" destOrd="0" presId="urn:microsoft.com/office/officeart/2005/8/layout/default"/>
    <dgm:cxn modelId="{FF34B1C4-9C4D-4EA8-BDA6-D2CEC060634F}" type="presParOf" srcId="{BDDB9FEF-F858-44C6-B48F-5680ABBCBBEB}" destId="{CC7BED23-23BA-4541-8035-466B2AF178A4}" srcOrd="3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FA65F3-1847-4B4F-B5A9-F948CFE044A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054F2DF-5422-494A-8807-817E652C39EE}">
      <dgm:prSet phldrT="[Text]"/>
      <dgm:spPr/>
      <dgm:t>
        <a:bodyPr/>
        <a:lstStyle/>
        <a:p>
          <a:r>
            <a:rPr lang="cs-CZ" dirty="0" err="1" smtClean="0"/>
            <a:t>přive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CB1EFA32-8BE8-48D9-9C7E-514301ADBDE7}" type="parTrans" cxnId="{C22DE683-F02C-406A-A6F4-8616628355F8}">
      <dgm:prSet/>
      <dgm:spPr/>
      <dgm:t>
        <a:bodyPr/>
        <a:lstStyle/>
        <a:p>
          <a:endParaRPr lang="cs-CZ"/>
        </a:p>
      </dgm:t>
    </dgm:pt>
    <dgm:pt modelId="{1963ED5D-548A-4A2E-A221-9B0A675E9763}" type="sibTrans" cxnId="{C22DE683-F02C-406A-A6F4-8616628355F8}">
      <dgm:prSet/>
      <dgm:spPr/>
      <dgm:t>
        <a:bodyPr/>
        <a:lstStyle/>
        <a:p>
          <a:endParaRPr lang="cs-CZ"/>
        </a:p>
      </dgm:t>
    </dgm:pt>
    <dgm:pt modelId="{2AA73DBE-A0C2-4FFB-B29F-6180273CBAFF}">
      <dgm:prSet phldrT="[Text]"/>
      <dgm:spPr/>
      <dgm:t>
        <a:bodyPr/>
        <a:lstStyle/>
        <a:p>
          <a:r>
            <a:rPr lang="cs-CZ" dirty="0" err="1" smtClean="0"/>
            <a:t>věté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9466EA67-1001-4C8A-BDE5-049460D6D074}" type="parTrans" cxnId="{53020119-ED8E-43A1-9363-6D01873921C2}">
      <dgm:prSet/>
      <dgm:spPr/>
      <dgm:t>
        <a:bodyPr/>
        <a:lstStyle/>
        <a:p>
          <a:endParaRPr lang="cs-CZ"/>
        </a:p>
      </dgm:t>
    </dgm:pt>
    <dgm:pt modelId="{3DEAD77D-CA46-41FE-8982-A60CFEF4D117}" type="sibTrans" cxnId="{53020119-ED8E-43A1-9363-6D01873921C2}">
      <dgm:prSet/>
      <dgm:spPr/>
      <dgm:t>
        <a:bodyPr/>
        <a:lstStyle/>
        <a:p>
          <a:endParaRPr lang="cs-CZ"/>
        </a:p>
      </dgm:t>
    </dgm:pt>
    <dgm:pt modelId="{D1956FFD-6E76-4CAF-BBB6-D5C0BCE8E422}">
      <dgm:prSet phldrT="[Text]"/>
      <dgm:spPr/>
      <dgm:t>
        <a:bodyPr/>
        <a:lstStyle/>
        <a:p>
          <a:r>
            <a:rPr lang="cs-CZ" dirty="0" err="1" smtClean="0"/>
            <a:t>Jose</a:t>
          </a:r>
          <a:r>
            <a:rPr lang="cs-CZ" dirty="0" smtClean="0"/>
            <a:t>_</a:t>
          </a:r>
          <a:endParaRPr lang="cs-CZ" dirty="0"/>
        </a:p>
      </dgm:t>
    </dgm:pt>
    <dgm:pt modelId="{8137E44A-82EF-4995-8339-84C706ACF0D0}" type="parTrans" cxnId="{1FF0F1B0-FEF6-4A99-872C-761467CDE1C2}">
      <dgm:prSet/>
      <dgm:spPr/>
      <dgm:t>
        <a:bodyPr/>
        <a:lstStyle/>
        <a:p>
          <a:endParaRPr lang="cs-CZ"/>
        </a:p>
      </dgm:t>
    </dgm:pt>
    <dgm:pt modelId="{604B6D56-5C17-4329-A55B-A91ED117F45F}" type="sibTrans" cxnId="{1FF0F1B0-FEF6-4A99-872C-761467CDE1C2}">
      <dgm:prSet/>
      <dgm:spPr/>
      <dgm:t>
        <a:bodyPr/>
        <a:lstStyle/>
        <a:p>
          <a:endParaRPr lang="cs-CZ"/>
        </a:p>
      </dgm:t>
    </dgm:pt>
    <dgm:pt modelId="{47761843-BC4C-4B35-AA90-6DCD1BCE6075}">
      <dgm:prSet phldrT="[Text]"/>
      <dgm:spPr/>
      <dgm:t>
        <a:bodyPr/>
        <a:lstStyle/>
        <a:p>
          <a:r>
            <a:rPr lang="cs-CZ" dirty="0" err="1" smtClean="0"/>
            <a:t>chlé</a:t>
          </a:r>
          <a:r>
            <a:rPr lang="cs-CZ" dirty="0" smtClean="0"/>
            <a:t>_</a:t>
          </a:r>
          <a:endParaRPr lang="cs-CZ" dirty="0"/>
        </a:p>
      </dgm:t>
    </dgm:pt>
    <dgm:pt modelId="{2558563E-35CB-4414-B56C-814F6E2CAFA4}" type="parTrans" cxnId="{8D75359F-CE04-44CA-B23E-BDA6FA251097}">
      <dgm:prSet/>
      <dgm:spPr/>
      <dgm:t>
        <a:bodyPr/>
        <a:lstStyle/>
        <a:p>
          <a:endParaRPr lang="cs-CZ"/>
        </a:p>
      </dgm:t>
    </dgm:pt>
    <dgm:pt modelId="{57668E22-FA8E-4771-93C9-17ECAAB7AC26}" type="sibTrans" cxnId="{8D75359F-CE04-44CA-B23E-BDA6FA251097}">
      <dgm:prSet/>
      <dgm:spPr/>
      <dgm:t>
        <a:bodyPr/>
        <a:lstStyle/>
        <a:p>
          <a:endParaRPr lang="cs-CZ"/>
        </a:p>
      </dgm:t>
    </dgm:pt>
    <dgm:pt modelId="{781B9076-8013-447D-A575-BF44268D32C0}">
      <dgm:prSet phldrT="[Text]"/>
      <dgm:spPr/>
      <dgm:t>
        <a:bodyPr/>
        <a:lstStyle/>
        <a:p>
          <a:r>
            <a:rPr lang="cs-CZ" dirty="0" err="1" smtClean="0"/>
            <a:t>přezů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735949F6-1FD2-4E59-A6C0-1158A21E7145}" type="parTrans" cxnId="{3C1F9CEC-39E7-4DB2-92A7-EE0789DCD027}">
      <dgm:prSet/>
      <dgm:spPr/>
      <dgm:t>
        <a:bodyPr/>
        <a:lstStyle/>
        <a:p>
          <a:endParaRPr lang="cs-CZ"/>
        </a:p>
      </dgm:t>
    </dgm:pt>
    <dgm:pt modelId="{DB9B9DE2-522A-4E15-8837-16D5B581FAD6}" type="sibTrans" cxnId="{3C1F9CEC-39E7-4DB2-92A7-EE0789DCD027}">
      <dgm:prSet/>
      <dgm:spPr/>
      <dgm:t>
        <a:bodyPr/>
        <a:lstStyle/>
        <a:p>
          <a:endParaRPr lang="cs-CZ"/>
        </a:p>
      </dgm:t>
    </dgm:pt>
    <dgm:pt modelId="{4B7D3C9A-E3C5-4581-8665-EE44BC20FAD4}">
      <dgm:prSet phldrT="[Text]"/>
      <dgm:spPr/>
      <dgm:t>
        <a:bodyPr/>
        <a:lstStyle/>
        <a:p>
          <a:r>
            <a:rPr lang="cs-CZ" dirty="0" err="1" smtClean="0"/>
            <a:t>neztra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E5675410-DBA2-4B66-AE39-0A245A1AAA9F}" type="parTrans" cxnId="{6CC7B372-AFF1-423F-AF97-45BB142E837A}">
      <dgm:prSet/>
      <dgm:spPr/>
    </dgm:pt>
    <dgm:pt modelId="{DB2F1344-9ED7-4531-B771-90DB42FF4357}" type="sibTrans" cxnId="{6CC7B372-AFF1-423F-AF97-45BB142E837A}">
      <dgm:prSet/>
      <dgm:spPr/>
    </dgm:pt>
    <dgm:pt modelId="{ACB5CE69-EBF0-4BE3-B107-98290B341689}">
      <dgm:prSet phldrT="[Text]"/>
      <dgm:spPr/>
      <dgm:t>
        <a:bodyPr/>
        <a:lstStyle/>
        <a:p>
          <a:r>
            <a:rPr lang="cs-CZ" dirty="0" smtClean="0"/>
            <a:t>Milá_</a:t>
          </a:r>
          <a:r>
            <a:rPr lang="cs-CZ" dirty="0" err="1" smtClean="0"/>
            <a:t>ka</a:t>
          </a:r>
          <a:endParaRPr lang="cs-CZ" dirty="0"/>
        </a:p>
      </dgm:t>
    </dgm:pt>
    <dgm:pt modelId="{4284FD49-450C-4617-8FA5-56906ECCB17E}" type="parTrans" cxnId="{DEF6FCB5-F434-469B-8484-8458038D6E60}">
      <dgm:prSet/>
      <dgm:spPr/>
    </dgm:pt>
    <dgm:pt modelId="{432A76B0-C966-4E3D-AEAB-9DCE3B4E5347}" type="sibTrans" cxnId="{DEF6FCB5-F434-469B-8484-8458038D6E60}">
      <dgm:prSet/>
      <dgm:spPr/>
    </dgm:pt>
    <dgm:pt modelId="{80AEDB03-91DB-4FA2-82E4-B4C2B5387963}">
      <dgm:prSet phldrT="[Text]"/>
      <dgm:spPr/>
      <dgm:t>
        <a:bodyPr/>
        <a:lstStyle/>
        <a:p>
          <a:r>
            <a:rPr lang="cs-CZ" dirty="0" err="1" smtClean="0"/>
            <a:t>vě</a:t>
          </a:r>
          <a:r>
            <a:rPr lang="cs-CZ" dirty="0" smtClean="0"/>
            <a:t>_</a:t>
          </a:r>
          <a:endParaRPr lang="cs-CZ" dirty="0"/>
        </a:p>
      </dgm:t>
    </dgm:pt>
    <dgm:pt modelId="{AE5D9207-44AA-4BA0-95DA-06E65F8713DB}" type="parTrans" cxnId="{180820D0-45E5-4332-9167-17FA75D957DB}">
      <dgm:prSet/>
      <dgm:spPr/>
    </dgm:pt>
    <dgm:pt modelId="{48549E52-C55C-42B4-B0B3-04E74B5F226B}" type="sibTrans" cxnId="{180820D0-45E5-4332-9167-17FA75D957DB}">
      <dgm:prSet/>
      <dgm:spPr/>
    </dgm:pt>
    <dgm:pt modelId="{C4A790C5-DFC9-4291-B2B4-3A1369F0881A}">
      <dgm:prSet phldrT="[Text]"/>
      <dgm:spPr/>
      <dgm:t>
        <a:bodyPr/>
        <a:lstStyle/>
        <a:p>
          <a:r>
            <a:rPr lang="cs-CZ" dirty="0" smtClean="0"/>
            <a:t>Sně_</a:t>
          </a:r>
          <a:r>
            <a:rPr lang="cs-CZ" dirty="0" err="1" smtClean="0"/>
            <a:t>ka</a:t>
          </a:r>
          <a:endParaRPr lang="cs-CZ" dirty="0"/>
        </a:p>
      </dgm:t>
    </dgm:pt>
    <dgm:pt modelId="{2F913F74-F729-4844-899A-4977960E4ED5}" type="parTrans" cxnId="{2378D35D-4D32-41DA-9291-70D145073D63}">
      <dgm:prSet/>
      <dgm:spPr/>
    </dgm:pt>
    <dgm:pt modelId="{1188C4BF-35F5-4C1F-935B-A83C99948552}" type="sibTrans" cxnId="{2378D35D-4D32-41DA-9291-70D145073D63}">
      <dgm:prSet/>
      <dgm:spPr/>
    </dgm:pt>
    <dgm:pt modelId="{7481F29B-2BE1-4B80-A5A0-D769E4366578}">
      <dgm:prSet phldrT="[Text]"/>
      <dgm:spPr/>
      <dgm:t>
        <a:bodyPr/>
        <a:lstStyle/>
        <a:p>
          <a:r>
            <a:rPr lang="cs-CZ" dirty="0" err="1" smtClean="0"/>
            <a:t>ří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F0492449-BCCB-4AC7-946B-B990D18F5685}" type="parTrans" cxnId="{8D594095-0403-40BC-9D80-A078B4FD9B86}">
      <dgm:prSet/>
      <dgm:spPr/>
    </dgm:pt>
    <dgm:pt modelId="{E27FFBB2-BC10-42AB-9864-CB9C5A643B1B}" type="sibTrans" cxnId="{8D594095-0403-40BC-9D80-A078B4FD9B86}">
      <dgm:prSet/>
      <dgm:spPr/>
    </dgm:pt>
    <dgm:pt modelId="{EED40478-5405-4CB7-A01D-C019E85A2ADD}">
      <dgm:prSet phldrT="[Text]"/>
      <dgm:spPr/>
      <dgm:t>
        <a:bodyPr/>
        <a:lstStyle/>
        <a:p>
          <a:r>
            <a:rPr lang="cs-CZ" dirty="0" err="1" smtClean="0"/>
            <a:t>kní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6FE1E3DE-8A95-4C7A-AB85-1FCC2604A89D}" type="parTrans" cxnId="{11F9AF99-80DA-42A3-B340-4056B05A7444}">
      <dgm:prSet/>
      <dgm:spPr/>
    </dgm:pt>
    <dgm:pt modelId="{815E88AE-5284-480A-9E8A-C832D7DA8C89}" type="sibTrans" cxnId="{11F9AF99-80DA-42A3-B340-4056B05A7444}">
      <dgm:prSet/>
      <dgm:spPr/>
    </dgm:pt>
    <dgm:pt modelId="{43A5E2A9-4F0F-48AF-A5EE-6C19AD557BAB}">
      <dgm:prSet phldrT="[Text]"/>
      <dgm:spPr/>
      <dgm:t>
        <a:bodyPr/>
        <a:lstStyle/>
        <a:p>
          <a:r>
            <a:rPr lang="cs-CZ" dirty="0" err="1" smtClean="0"/>
            <a:t>ří</a:t>
          </a:r>
          <a:r>
            <a:rPr lang="cs-CZ" dirty="0" smtClean="0"/>
            <a:t>_</a:t>
          </a:r>
          <a:r>
            <a:rPr lang="cs-CZ" dirty="0" err="1" smtClean="0"/>
            <a:t>ký</a:t>
          </a:r>
          <a:endParaRPr lang="cs-CZ" dirty="0"/>
        </a:p>
      </dgm:t>
    </dgm:pt>
    <dgm:pt modelId="{EE04B8D7-A815-42BD-9293-2CBE469CC512}" type="parTrans" cxnId="{E1EF76B0-64BA-4BE7-B9BF-69CEB24CAE4F}">
      <dgm:prSet/>
      <dgm:spPr/>
    </dgm:pt>
    <dgm:pt modelId="{68F0C6B2-9842-42C6-B5E7-C999E00DAF77}" type="sibTrans" cxnId="{E1EF76B0-64BA-4BE7-B9BF-69CEB24CAE4F}">
      <dgm:prSet/>
      <dgm:spPr/>
    </dgm:pt>
    <dgm:pt modelId="{204A77FD-70F7-4C49-BA50-7DCBFBA0AA27}">
      <dgm:prSet phldrT="[Text]"/>
      <dgm:spPr/>
      <dgm:t>
        <a:bodyPr/>
        <a:lstStyle/>
        <a:p>
          <a:r>
            <a:rPr lang="cs-CZ" dirty="0" err="1" smtClean="0"/>
            <a:t>chudo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060A7D1C-A82A-48E9-83F7-BEE920E2DEDD}" type="parTrans" cxnId="{AF193E61-DCE7-4395-9EA5-13314D55E7C4}">
      <dgm:prSet/>
      <dgm:spPr/>
    </dgm:pt>
    <dgm:pt modelId="{17543AA9-1632-4672-A30E-EE14029E180B}" type="sibTrans" cxnId="{AF193E61-DCE7-4395-9EA5-13314D55E7C4}">
      <dgm:prSet/>
      <dgm:spPr/>
    </dgm:pt>
    <dgm:pt modelId="{7227FA3A-8C4B-4930-8C4B-022FD392514E}">
      <dgm:prSet phldrT="[Text]"/>
      <dgm:spPr/>
      <dgm:t>
        <a:bodyPr/>
        <a:lstStyle/>
        <a:p>
          <a:r>
            <a:rPr lang="cs-CZ" dirty="0" err="1" smtClean="0"/>
            <a:t>odpa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DEA74CAB-BB5A-453D-A166-442D4E846703}" type="parTrans" cxnId="{9D958D1E-FF92-4D8C-AB5C-936CB775D23F}">
      <dgm:prSet/>
      <dgm:spPr/>
    </dgm:pt>
    <dgm:pt modelId="{9F55C2D1-D022-4CD9-9378-BF854B6EF868}" type="sibTrans" cxnId="{9D958D1E-FF92-4D8C-AB5C-936CB775D23F}">
      <dgm:prSet/>
      <dgm:spPr/>
    </dgm:pt>
    <dgm:pt modelId="{C0C98686-06ED-4AF1-B42F-F69DE93BE54E}">
      <dgm:prSet phldrT="[Text]"/>
      <dgm:spPr/>
      <dgm:t>
        <a:bodyPr/>
        <a:lstStyle/>
        <a:p>
          <a:r>
            <a:rPr lang="cs-CZ" dirty="0" err="1" smtClean="0"/>
            <a:t>kuřá</a:t>
          </a:r>
          <a:r>
            <a:rPr lang="cs-CZ" dirty="0" smtClean="0"/>
            <a:t>_</a:t>
          </a:r>
          <a:r>
            <a:rPr lang="cs-CZ" dirty="0" err="1" smtClean="0"/>
            <a:t>ko</a:t>
          </a:r>
          <a:endParaRPr lang="cs-CZ" dirty="0"/>
        </a:p>
      </dgm:t>
    </dgm:pt>
    <dgm:pt modelId="{DF94BE25-A88B-4121-8D09-3CE3098E677D}" type="parTrans" cxnId="{DB325DDD-D2FF-4A1B-97DC-F7674107F578}">
      <dgm:prSet/>
      <dgm:spPr/>
    </dgm:pt>
    <dgm:pt modelId="{31E983D7-F76D-4AA9-9804-86F4EA61A012}" type="sibTrans" cxnId="{DB325DDD-D2FF-4A1B-97DC-F7674107F578}">
      <dgm:prSet/>
      <dgm:spPr/>
    </dgm:pt>
    <dgm:pt modelId="{602D7AB2-EFD9-4DFA-AEB0-D3543B476754}">
      <dgm:prSet phldrT="[Text]"/>
      <dgm:spPr/>
      <dgm:t>
        <a:bodyPr/>
        <a:lstStyle/>
        <a:p>
          <a:r>
            <a:rPr lang="cs-CZ" dirty="0" err="1" smtClean="0"/>
            <a:t>zí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645504CE-B6C3-40CE-A943-73DE5748EC62}" type="parTrans" cxnId="{3D73F54A-A20E-4EC3-B0E0-58507F704975}">
      <dgm:prSet/>
      <dgm:spPr/>
    </dgm:pt>
    <dgm:pt modelId="{A32B26E8-E006-4A4C-81A5-A936AC0FE6EC}" type="sibTrans" cxnId="{3D73F54A-A20E-4EC3-B0E0-58507F704975}">
      <dgm:prSet/>
      <dgm:spPr/>
    </dgm:pt>
    <dgm:pt modelId="{E79A5D48-7A6C-491D-94C7-542A8DAD4E44}">
      <dgm:prSet phldrT="[Text]"/>
      <dgm:spPr/>
      <dgm:t>
        <a:bodyPr/>
        <a:lstStyle/>
        <a:p>
          <a:r>
            <a:rPr lang="cs-CZ" dirty="0" err="1" smtClean="0"/>
            <a:t>skořá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39B00BF7-219C-45F0-A698-C04C72FD35F6}" type="parTrans" cxnId="{6B3C1038-10F1-4339-8263-97A8A073F5D1}">
      <dgm:prSet/>
      <dgm:spPr/>
    </dgm:pt>
    <dgm:pt modelId="{332CC81B-3147-433C-A82F-89B8493AA863}" type="sibTrans" cxnId="{6B3C1038-10F1-4339-8263-97A8A073F5D1}">
      <dgm:prSet/>
      <dgm:spPr/>
    </dgm:pt>
    <dgm:pt modelId="{9CE95A1B-6378-407D-9406-A0D499382CFD}">
      <dgm:prSet phldrT="[Text]"/>
      <dgm:spPr/>
      <dgm:t>
        <a:bodyPr/>
        <a:lstStyle/>
        <a:p>
          <a:r>
            <a:rPr lang="cs-CZ" dirty="0" smtClean="0"/>
            <a:t>Li_</a:t>
          </a:r>
          <a:r>
            <a:rPr lang="cs-CZ" dirty="0" err="1" smtClean="0"/>
            <a:t>ka</a:t>
          </a:r>
          <a:endParaRPr lang="cs-CZ" dirty="0"/>
        </a:p>
      </dgm:t>
    </dgm:pt>
    <dgm:pt modelId="{B900B932-6528-4247-A73F-6B016A826310}" type="parTrans" cxnId="{2FB0DF87-8802-47FA-B296-7B2B347D6195}">
      <dgm:prSet/>
      <dgm:spPr/>
    </dgm:pt>
    <dgm:pt modelId="{5D8ED902-8FC0-416B-A5F9-6440D6A4C677}" type="sibTrans" cxnId="{2FB0DF87-8802-47FA-B296-7B2B347D6195}">
      <dgm:prSet/>
      <dgm:spPr/>
    </dgm:pt>
    <dgm:pt modelId="{15BEFDA0-B57F-4F52-AF0E-5C14EA0EF581}">
      <dgm:prSet phldrT="[Text]"/>
      <dgm:spPr/>
      <dgm:t>
        <a:bodyPr/>
        <a:lstStyle/>
        <a:p>
          <a:r>
            <a:rPr lang="cs-CZ" dirty="0" err="1" smtClean="0"/>
            <a:t>zasta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641DE158-A244-41BC-BF2B-45C7ADBB795C}" type="parTrans" cxnId="{FC2D9ACD-A6F2-4B9D-BCD0-FDCFBE265A74}">
      <dgm:prSet/>
      <dgm:spPr/>
    </dgm:pt>
    <dgm:pt modelId="{0614A7BC-9267-4C62-B959-FA0DE6B77833}" type="sibTrans" cxnId="{FC2D9ACD-A6F2-4B9D-BCD0-FDCFBE265A74}">
      <dgm:prSet/>
      <dgm:spPr/>
    </dgm:pt>
    <dgm:pt modelId="{3AD9D428-8D3C-4EEA-8923-AC232B915A36}">
      <dgm:prSet phldrT="[Text]"/>
      <dgm:spPr/>
      <dgm:t>
        <a:bodyPr/>
        <a:lstStyle/>
        <a:p>
          <a:r>
            <a:rPr lang="cs-CZ" dirty="0" err="1" smtClean="0"/>
            <a:t>řetí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784FA6DC-9C86-4E93-AF3D-0F1C8F9B52F9}" type="parTrans" cxnId="{2B800A94-07AC-48E2-B240-D8A543439BE9}">
      <dgm:prSet/>
      <dgm:spPr/>
    </dgm:pt>
    <dgm:pt modelId="{962EB0EC-945F-43D1-9D1B-828B556499AC}" type="sibTrans" cxnId="{2B800A94-07AC-48E2-B240-D8A543439BE9}">
      <dgm:prSet/>
      <dgm:spPr/>
    </dgm:pt>
    <dgm:pt modelId="{D7B79838-0796-4FB6-82DF-5A1E8D4B2DC2}" type="pres">
      <dgm:prSet presAssocID="{55FA65F3-1847-4B4F-B5A9-F948CFE044A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961BFC1-B219-40E4-BCE9-F2E75922E3D4}" type="pres">
      <dgm:prSet presAssocID="{1054F2DF-5422-494A-8807-817E652C39EE}" presName="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A18CE2-E382-47C7-AFEC-853869C96B21}" type="pres">
      <dgm:prSet presAssocID="{1963ED5D-548A-4A2E-A221-9B0A675E9763}" presName="sibTrans" presStyleCnt="0"/>
      <dgm:spPr/>
    </dgm:pt>
    <dgm:pt modelId="{F3C5450E-2A8F-4A8E-AA31-1CDD86F00E00}" type="pres">
      <dgm:prSet presAssocID="{2AA73DBE-A0C2-4FFB-B29F-6180273CBAFF}" presName="nod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E30F4F-EC9E-4811-A444-A87568FAD74C}" type="pres">
      <dgm:prSet presAssocID="{3DEAD77D-CA46-41FE-8982-A60CFEF4D117}" presName="sibTrans" presStyleCnt="0"/>
      <dgm:spPr/>
    </dgm:pt>
    <dgm:pt modelId="{A942B2FA-89D1-44A2-A46E-B0A3CB4AE813}" type="pres">
      <dgm:prSet presAssocID="{D1956FFD-6E76-4CAF-BBB6-D5C0BCE8E422}" presName="nod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01010B-4C7F-485E-965D-5BEF40EA8541}" type="pres">
      <dgm:prSet presAssocID="{604B6D56-5C17-4329-A55B-A91ED117F45F}" presName="sibTrans" presStyleCnt="0"/>
      <dgm:spPr/>
    </dgm:pt>
    <dgm:pt modelId="{B526D53F-AC58-4188-A6F1-E88FE6DA3823}" type="pres">
      <dgm:prSet presAssocID="{4B7D3C9A-E3C5-4581-8665-EE44BC20FAD4}" presName="nod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E45E4D-FEA1-48FE-972B-0D1060C08E3E}" type="pres">
      <dgm:prSet presAssocID="{DB2F1344-9ED7-4531-B771-90DB42FF4357}" presName="sibTrans" presStyleCnt="0"/>
      <dgm:spPr/>
    </dgm:pt>
    <dgm:pt modelId="{A0EFE15E-0FA2-49A9-A2DB-467CFB3B1454}" type="pres">
      <dgm:prSet presAssocID="{47761843-BC4C-4B35-AA90-6DCD1BCE6075}" presName="nod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C3BBC1-D2B3-4DDB-8E78-5BBCA6CBD5B4}" type="pres">
      <dgm:prSet presAssocID="{57668E22-FA8E-4771-93C9-17ECAAB7AC26}" presName="sibTrans" presStyleCnt="0"/>
      <dgm:spPr/>
    </dgm:pt>
    <dgm:pt modelId="{41017DA2-28CE-4DDB-A3B7-E1139935E0D8}" type="pres">
      <dgm:prSet presAssocID="{ACB5CE69-EBF0-4BE3-B107-98290B341689}" presName="nod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C70CFA-B56A-400B-9E58-0BA5BE9A3E6B}" type="pres">
      <dgm:prSet presAssocID="{432A76B0-C966-4E3D-AEAB-9DCE3B4E5347}" presName="sibTrans" presStyleCnt="0"/>
      <dgm:spPr/>
    </dgm:pt>
    <dgm:pt modelId="{738F79B3-093A-4F34-97D6-4AF9560C3C11}" type="pres">
      <dgm:prSet presAssocID="{80AEDB03-91DB-4FA2-82E4-B4C2B5387963}" presName="nod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DD6200-EC07-4AA5-95F6-00ECB1DD5DE5}" type="pres">
      <dgm:prSet presAssocID="{48549E52-C55C-42B4-B0B3-04E74B5F226B}" presName="sibTrans" presStyleCnt="0"/>
      <dgm:spPr/>
    </dgm:pt>
    <dgm:pt modelId="{CFE3F26D-6EF8-4D73-AE9C-4219D5B4828C}" type="pres">
      <dgm:prSet presAssocID="{781B9076-8013-447D-A575-BF44268D32C0}" presName="nod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B49152-AD78-45BB-A71F-DE69873AA5C8}" type="pres">
      <dgm:prSet presAssocID="{DB9B9DE2-522A-4E15-8837-16D5B581FAD6}" presName="sibTrans" presStyleCnt="0"/>
      <dgm:spPr/>
    </dgm:pt>
    <dgm:pt modelId="{F01A7476-6613-408F-8A53-E488543EAD33}" type="pres">
      <dgm:prSet presAssocID="{7481F29B-2BE1-4B80-A5A0-D769E4366578}" presName="nod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F79FD7-B177-4F98-AA01-FDA2C72DB9C9}" type="pres">
      <dgm:prSet presAssocID="{E27FFBB2-BC10-42AB-9864-CB9C5A643B1B}" presName="sibTrans" presStyleCnt="0"/>
      <dgm:spPr/>
    </dgm:pt>
    <dgm:pt modelId="{1019FFF9-F0AB-4C40-94E3-725EC6C4CB4A}" type="pres">
      <dgm:prSet presAssocID="{43A5E2A9-4F0F-48AF-A5EE-6C19AD557BAB}" presName="nod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5A291D-CEB1-4199-AA4A-31F368142E2D}" type="pres">
      <dgm:prSet presAssocID="{68F0C6B2-9842-42C6-B5E7-C999E00DAF77}" presName="sibTrans" presStyleCnt="0"/>
      <dgm:spPr/>
    </dgm:pt>
    <dgm:pt modelId="{AD22176C-095B-4DCC-95FE-F14EB71BD28A}" type="pres">
      <dgm:prSet presAssocID="{EED40478-5405-4CB7-A01D-C019E85A2ADD}" presName="nod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F7B472-F328-4158-8BE8-1A209FE22776}" type="pres">
      <dgm:prSet presAssocID="{815E88AE-5284-480A-9E8A-C832D7DA8C89}" presName="sibTrans" presStyleCnt="0"/>
      <dgm:spPr/>
    </dgm:pt>
    <dgm:pt modelId="{63225714-4B2B-4306-9146-C6A683708D09}" type="pres">
      <dgm:prSet presAssocID="{204A77FD-70F7-4C49-BA50-7DCBFBA0AA27}" presName="nod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982CDB-EE43-4C9D-BA26-5A45306C97FD}" type="pres">
      <dgm:prSet presAssocID="{17543AA9-1632-4672-A30E-EE14029E180B}" presName="sibTrans" presStyleCnt="0"/>
      <dgm:spPr/>
    </dgm:pt>
    <dgm:pt modelId="{5745C810-EDA8-473F-B1CF-A4948E2DA5BC}" type="pres">
      <dgm:prSet presAssocID="{C0C98686-06ED-4AF1-B42F-F69DE93BE54E}" presName="nod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85527A-3E8E-4A5C-A835-0EF55586EEF2}" type="pres">
      <dgm:prSet presAssocID="{31E983D7-F76D-4AA9-9804-86F4EA61A012}" presName="sibTrans" presStyleCnt="0"/>
      <dgm:spPr/>
    </dgm:pt>
    <dgm:pt modelId="{A992A58D-CDA8-46DF-8B8C-4EEDF19580C2}" type="pres">
      <dgm:prSet presAssocID="{7227FA3A-8C4B-4930-8C4B-022FD392514E}" presName="nod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6DED7-3EDC-4968-A62B-F70B55D006B4}" type="pres">
      <dgm:prSet presAssocID="{9F55C2D1-D022-4CD9-9378-BF854B6EF868}" presName="sibTrans" presStyleCnt="0"/>
      <dgm:spPr/>
    </dgm:pt>
    <dgm:pt modelId="{674872D5-0700-402A-9FEE-3B7404A9D517}" type="pres">
      <dgm:prSet presAssocID="{C4A790C5-DFC9-4291-B2B4-3A1369F0881A}" presName="nod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DB8516-1E38-4A45-B386-7FA4F38CED1C}" type="pres">
      <dgm:prSet presAssocID="{1188C4BF-35F5-4C1F-935B-A83C99948552}" presName="sibTrans" presStyleCnt="0"/>
      <dgm:spPr/>
    </dgm:pt>
    <dgm:pt modelId="{ECCA04DF-26EE-4359-8631-3A9F0A555749}" type="pres">
      <dgm:prSet presAssocID="{602D7AB2-EFD9-4DFA-AEB0-D3543B476754}" presName="nod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A3C3BDF-E598-49DA-A6E1-BA98BAF0DEBE}" type="pres">
      <dgm:prSet presAssocID="{A32B26E8-E006-4A4C-81A5-A936AC0FE6EC}" presName="sibTrans" presStyleCnt="0"/>
      <dgm:spPr/>
    </dgm:pt>
    <dgm:pt modelId="{70CA39E2-48E3-4B05-9E0A-BEC9B571D183}" type="pres">
      <dgm:prSet presAssocID="{E79A5D48-7A6C-491D-94C7-542A8DAD4E44}" presName="nod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6D4856-131A-450A-A290-BABDAD655875}" type="pres">
      <dgm:prSet presAssocID="{332CC81B-3147-433C-A82F-89B8493AA863}" presName="sibTrans" presStyleCnt="0"/>
      <dgm:spPr/>
    </dgm:pt>
    <dgm:pt modelId="{B76C76CC-959C-41F2-86AF-7863B93D7F56}" type="pres">
      <dgm:prSet presAssocID="{9CE95A1B-6378-407D-9406-A0D499382CFD}" presName="nod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16910-6379-4D4C-B459-1AFE6D9DDE72}" type="pres">
      <dgm:prSet presAssocID="{5D8ED902-8FC0-416B-A5F9-6440D6A4C677}" presName="sibTrans" presStyleCnt="0"/>
      <dgm:spPr/>
    </dgm:pt>
    <dgm:pt modelId="{C5406EA9-F236-4204-8ECC-BA2A6D3BDFBC}" type="pres">
      <dgm:prSet presAssocID="{15BEFDA0-B57F-4F52-AF0E-5C14EA0EF581}" presName="nod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FFF1F9-FA91-47EF-9B3D-34A5EF39432C}" type="pres">
      <dgm:prSet presAssocID="{0614A7BC-9267-4C62-B959-FA0DE6B77833}" presName="sibTrans" presStyleCnt="0"/>
      <dgm:spPr/>
    </dgm:pt>
    <dgm:pt modelId="{F23884C6-2CDA-4A66-8DA2-E2D3F6F2D441}" type="pres">
      <dgm:prSet presAssocID="{3AD9D428-8D3C-4EEA-8923-AC232B915A36}" presName="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2FD3FF-CB2E-4C3F-B0F8-6BD07559B893}" type="presOf" srcId="{7481F29B-2BE1-4B80-A5A0-D769E4366578}" destId="{F01A7476-6613-408F-8A53-E488543EAD33}" srcOrd="0" destOrd="0" presId="urn:microsoft.com/office/officeart/2005/8/layout/default"/>
    <dgm:cxn modelId="{2378D35D-4D32-41DA-9291-70D145073D63}" srcId="{55FA65F3-1847-4B4F-B5A9-F948CFE044AE}" destId="{C4A790C5-DFC9-4291-B2B4-3A1369F0881A}" srcOrd="14" destOrd="0" parTransId="{2F913F74-F729-4844-899A-4977960E4ED5}" sibTransId="{1188C4BF-35F5-4C1F-935B-A83C99948552}"/>
    <dgm:cxn modelId="{4D6EAA5F-E951-4C1E-91ED-338430300586}" type="presOf" srcId="{47761843-BC4C-4B35-AA90-6DCD1BCE6075}" destId="{A0EFE15E-0FA2-49A9-A2DB-467CFB3B1454}" srcOrd="0" destOrd="0" presId="urn:microsoft.com/office/officeart/2005/8/layout/default"/>
    <dgm:cxn modelId="{C22DE683-F02C-406A-A6F4-8616628355F8}" srcId="{55FA65F3-1847-4B4F-B5A9-F948CFE044AE}" destId="{1054F2DF-5422-494A-8807-817E652C39EE}" srcOrd="0" destOrd="0" parTransId="{CB1EFA32-8BE8-48D9-9C7E-514301ADBDE7}" sibTransId="{1963ED5D-548A-4A2E-A221-9B0A675E9763}"/>
    <dgm:cxn modelId="{31985D4E-CE80-4155-97B0-C9AE95A7EB3B}" type="presOf" srcId="{15BEFDA0-B57F-4F52-AF0E-5C14EA0EF581}" destId="{C5406EA9-F236-4204-8ECC-BA2A6D3BDFBC}" srcOrd="0" destOrd="0" presId="urn:microsoft.com/office/officeart/2005/8/layout/default"/>
    <dgm:cxn modelId="{A2FF7FFB-D9DC-470E-8DE1-48B0179D0DBE}" type="presOf" srcId="{1054F2DF-5422-494A-8807-817E652C39EE}" destId="{2961BFC1-B219-40E4-BCE9-F2E75922E3D4}" srcOrd="0" destOrd="0" presId="urn:microsoft.com/office/officeart/2005/8/layout/default"/>
    <dgm:cxn modelId="{2FB0DF87-8802-47FA-B296-7B2B347D6195}" srcId="{55FA65F3-1847-4B4F-B5A9-F948CFE044AE}" destId="{9CE95A1B-6378-407D-9406-A0D499382CFD}" srcOrd="17" destOrd="0" parTransId="{B900B932-6528-4247-A73F-6B016A826310}" sibTransId="{5D8ED902-8FC0-416B-A5F9-6440D6A4C677}"/>
    <dgm:cxn modelId="{6AE0B40D-87CD-4D8C-9CB5-76422EC264E9}" type="presOf" srcId="{7227FA3A-8C4B-4930-8C4B-022FD392514E}" destId="{A992A58D-CDA8-46DF-8B8C-4EEDF19580C2}" srcOrd="0" destOrd="0" presId="urn:microsoft.com/office/officeart/2005/8/layout/default"/>
    <dgm:cxn modelId="{6B62F8DD-5447-4184-8EBC-A7DD758D5BB5}" type="presOf" srcId="{55FA65F3-1847-4B4F-B5A9-F948CFE044AE}" destId="{D7B79838-0796-4FB6-82DF-5A1E8D4B2DC2}" srcOrd="0" destOrd="0" presId="urn:microsoft.com/office/officeart/2005/8/layout/default"/>
    <dgm:cxn modelId="{C1F311EF-976C-4A2E-9B46-C16B49781B8C}" type="presOf" srcId="{2AA73DBE-A0C2-4FFB-B29F-6180273CBAFF}" destId="{F3C5450E-2A8F-4A8E-AA31-1CDD86F00E00}" srcOrd="0" destOrd="0" presId="urn:microsoft.com/office/officeart/2005/8/layout/default"/>
    <dgm:cxn modelId="{BC4B3296-6E4B-4D43-A253-C6B7F26DE3A7}" type="presOf" srcId="{D1956FFD-6E76-4CAF-BBB6-D5C0BCE8E422}" destId="{A942B2FA-89D1-44A2-A46E-B0A3CB4AE813}" srcOrd="0" destOrd="0" presId="urn:microsoft.com/office/officeart/2005/8/layout/default"/>
    <dgm:cxn modelId="{E21B378D-0128-4096-BE27-B5956D9BEE5C}" type="presOf" srcId="{204A77FD-70F7-4C49-BA50-7DCBFBA0AA27}" destId="{63225714-4B2B-4306-9146-C6A683708D09}" srcOrd="0" destOrd="0" presId="urn:microsoft.com/office/officeart/2005/8/layout/default"/>
    <dgm:cxn modelId="{9D958D1E-FF92-4D8C-AB5C-936CB775D23F}" srcId="{55FA65F3-1847-4B4F-B5A9-F948CFE044AE}" destId="{7227FA3A-8C4B-4930-8C4B-022FD392514E}" srcOrd="13" destOrd="0" parTransId="{DEA74CAB-BB5A-453D-A166-442D4E846703}" sibTransId="{9F55C2D1-D022-4CD9-9378-BF854B6EF868}"/>
    <dgm:cxn modelId="{AF193E61-DCE7-4395-9EA5-13314D55E7C4}" srcId="{55FA65F3-1847-4B4F-B5A9-F948CFE044AE}" destId="{204A77FD-70F7-4C49-BA50-7DCBFBA0AA27}" srcOrd="11" destOrd="0" parTransId="{060A7D1C-A82A-48E9-83F7-BEE920E2DEDD}" sibTransId="{17543AA9-1632-4672-A30E-EE14029E180B}"/>
    <dgm:cxn modelId="{1FF0F1B0-FEF6-4A99-872C-761467CDE1C2}" srcId="{55FA65F3-1847-4B4F-B5A9-F948CFE044AE}" destId="{D1956FFD-6E76-4CAF-BBB6-D5C0BCE8E422}" srcOrd="2" destOrd="0" parTransId="{8137E44A-82EF-4995-8339-84C706ACF0D0}" sibTransId="{604B6D56-5C17-4329-A55B-A91ED117F45F}"/>
    <dgm:cxn modelId="{A8638BBB-47EE-44A6-86A5-44F9F32794CE}" type="presOf" srcId="{43A5E2A9-4F0F-48AF-A5EE-6C19AD557BAB}" destId="{1019FFF9-F0AB-4C40-94E3-725EC6C4CB4A}" srcOrd="0" destOrd="0" presId="urn:microsoft.com/office/officeart/2005/8/layout/default"/>
    <dgm:cxn modelId="{8D75359F-CE04-44CA-B23E-BDA6FA251097}" srcId="{55FA65F3-1847-4B4F-B5A9-F948CFE044AE}" destId="{47761843-BC4C-4B35-AA90-6DCD1BCE6075}" srcOrd="4" destOrd="0" parTransId="{2558563E-35CB-4414-B56C-814F6E2CAFA4}" sibTransId="{57668E22-FA8E-4771-93C9-17ECAAB7AC26}"/>
    <dgm:cxn modelId="{4A4751D6-FD1B-4298-BAE4-A6FAB3EED0AF}" type="presOf" srcId="{C4A790C5-DFC9-4291-B2B4-3A1369F0881A}" destId="{674872D5-0700-402A-9FEE-3B7404A9D517}" srcOrd="0" destOrd="0" presId="urn:microsoft.com/office/officeart/2005/8/layout/default"/>
    <dgm:cxn modelId="{3C1F9CEC-39E7-4DB2-92A7-EE0789DCD027}" srcId="{55FA65F3-1847-4B4F-B5A9-F948CFE044AE}" destId="{781B9076-8013-447D-A575-BF44268D32C0}" srcOrd="7" destOrd="0" parTransId="{735949F6-1FD2-4E59-A6C0-1158A21E7145}" sibTransId="{DB9B9DE2-522A-4E15-8837-16D5B581FAD6}"/>
    <dgm:cxn modelId="{3D73F54A-A20E-4EC3-B0E0-58507F704975}" srcId="{55FA65F3-1847-4B4F-B5A9-F948CFE044AE}" destId="{602D7AB2-EFD9-4DFA-AEB0-D3543B476754}" srcOrd="15" destOrd="0" parTransId="{645504CE-B6C3-40CE-A943-73DE5748EC62}" sibTransId="{A32B26E8-E006-4A4C-81A5-A936AC0FE6EC}"/>
    <dgm:cxn modelId="{2B800A94-07AC-48E2-B240-D8A543439BE9}" srcId="{55FA65F3-1847-4B4F-B5A9-F948CFE044AE}" destId="{3AD9D428-8D3C-4EEA-8923-AC232B915A36}" srcOrd="19" destOrd="0" parTransId="{784FA6DC-9C86-4E93-AF3D-0F1C8F9B52F9}" sibTransId="{962EB0EC-945F-43D1-9D1B-828B556499AC}"/>
    <dgm:cxn modelId="{FC2D9ACD-A6F2-4B9D-BCD0-FDCFBE265A74}" srcId="{55FA65F3-1847-4B4F-B5A9-F948CFE044AE}" destId="{15BEFDA0-B57F-4F52-AF0E-5C14EA0EF581}" srcOrd="18" destOrd="0" parTransId="{641DE158-A244-41BC-BF2B-45C7ADBB795C}" sibTransId="{0614A7BC-9267-4C62-B959-FA0DE6B77833}"/>
    <dgm:cxn modelId="{C44D71B6-DCD8-4DFD-90B7-760ABDF79027}" type="presOf" srcId="{602D7AB2-EFD9-4DFA-AEB0-D3543B476754}" destId="{ECCA04DF-26EE-4359-8631-3A9F0A555749}" srcOrd="0" destOrd="0" presId="urn:microsoft.com/office/officeart/2005/8/layout/default"/>
    <dgm:cxn modelId="{180820D0-45E5-4332-9167-17FA75D957DB}" srcId="{55FA65F3-1847-4B4F-B5A9-F948CFE044AE}" destId="{80AEDB03-91DB-4FA2-82E4-B4C2B5387963}" srcOrd="6" destOrd="0" parTransId="{AE5D9207-44AA-4BA0-95DA-06E65F8713DB}" sibTransId="{48549E52-C55C-42B4-B0B3-04E74B5F226B}"/>
    <dgm:cxn modelId="{DEF6FCB5-F434-469B-8484-8458038D6E60}" srcId="{55FA65F3-1847-4B4F-B5A9-F948CFE044AE}" destId="{ACB5CE69-EBF0-4BE3-B107-98290B341689}" srcOrd="5" destOrd="0" parTransId="{4284FD49-450C-4617-8FA5-56906ECCB17E}" sibTransId="{432A76B0-C966-4E3D-AEAB-9DCE3B4E5347}"/>
    <dgm:cxn modelId="{6CC7B372-AFF1-423F-AF97-45BB142E837A}" srcId="{55FA65F3-1847-4B4F-B5A9-F948CFE044AE}" destId="{4B7D3C9A-E3C5-4581-8665-EE44BC20FAD4}" srcOrd="3" destOrd="0" parTransId="{E5675410-DBA2-4B66-AE39-0A245A1AAA9F}" sibTransId="{DB2F1344-9ED7-4531-B771-90DB42FF4357}"/>
    <dgm:cxn modelId="{1B0744FC-04AE-4032-8C4E-105CCD16A573}" type="presOf" srcId="{781B9076-8013-447D-A575-BF44268D32C0}" destId="{CFE3F26D-6EF8-4D73-AE9C-4219D5B4828C}" srcOrd="0" destOrd="0" presId="urn:microsoft.com/office/officeart/2005/8/layout/default"/>
    <dgm:cxn modelId="{4F428420-D834-45CB-98E9-83BDC98BA92E}" type="presOf" srcId="{C0C98686-06ED-4AF1-B42F-F69DE93BE54E}" destId="{5745C810-EDA8-473F-B1CF-A4948E2DA5BC}" srcOrd="0" destOrd="0" presId="urn:microsoft.com/office/officeart/2005/8/layout/default"/>
    <dgm:cxn modelId="{6B3C1038-10F1-4339-8263-97A8A073F5D1}" srcId="{55FA65F3-1847-4B4F-B5A9-F948CFE044AE}" destId="{E79A5D48-7A6C-491D-94C7-542A8DAD4E44}" srcOrd="16" destOrd="0" parTransId="{39B00BF7-219C-45F0-A698-C04C72FD35F6}" sibTransId="{332CC81B-3147-433C-A82F-89B8493AA863}"/>
    <dgm:cxn modelId="{8F053C92-B8B5-44C1-9236-97430E3E1567}" type="presOf" srcId="{E79A5D48-7A6C-491D-94C7-542A8DAD4E44}" destId="{70CA39E2-48E3-4B05-9E0A-BEC9B571D183}" srcOrd="0" destOrd="0" presId="urn:microsoft.com/office/officeart/2005/8/layout/default"/>
    <dgm:cxn modelId="{DB325DDD-D2FF-4A1B-97DC-F7674107F578}" srcId="{55FA65F3-1847-4B4F-B5A9-F948CFE044AE}" destId="{C0C98686-06ED-4AF1-B42F-F69DE93BE54E}" srcOrd="12" destOrd="0" parTransId="{DF94BE25-A88B-4121-8D09-3CE3098E677D}" sibTransId="{31E983D7-F76D-4AA9-9804-86F4EA61A012}"/>
    <dgm:cxn modelId="{F1EE7B1F-78EE-4FFC-AAE4-B80BE32B19BE}" type="presOf" srcId="{3AD9D428-8D3C-4EEA-8923-AC232B915A36}" destId="{F23884C6-2CDA-4A66-8DA2-E2D3F6F2D441}" srcOrd="0" destOrd="0" presId="urn:microsoft.com/office/officeart/2005/8/layout/default"/>
    <dgm:cxn modelId="{11F9AF99-80DA-42A3-B340-4056B05A7444}" srcId="{55FA65F3-1847-4B4F-B5A9-F948CFE044AE}" destId="{EED40478-5405-4CB7-A01D-C019E85A2ADD}" srcOrd="10" destOrd="0" parTransId="{6FE1E3DE-8A95-4C7A-AB85-1FCC2604A89D}" sibTransId="{815E88AE-5284-480A-9E8A-C832D7DA8C89}"/>
    <dgm:cxn modelId="{E1EF76B0-64BA-4BE7-B9BF-69CEB24CAE4F}" srcId="{55FA65F3-1847-4B4F-B5A9-F948CFE044AE}" destId="{43A5E2A9-4F0F-48AF-A5EE-6C19AD557BAB}" srcOrd="9" destOrd="0" parTransId="{EE04B8D7-A815-42BD-9293-2CBE469CC512}" sibTransId="{68F0C6B2-9842-42C6-B5E7-C999E00DAF77}"/>
    <dgm:cxn modelId="{80545477-42BA-4269-9525-87E9CD7655FF}" type="presOf" srcId="{4B7D3C9A-E3C5-4581-8665-EE44BC20FAD4}" destId="{B526D53F-AC58-4188-A6F1-E88FE6DA3823}" srcOrd="0" destOrd="0" presId="urn:microsoft.com/office/officeart/2005/8/layout/default"/>
    <dgm:cxn modelId="{2FA9BEB2-9E2A-45E7-AEFB-CBE05DE0EEA7}" type="presOf" srcId="{EED40478-5405-4CB7-A01D-C019E85A2ADD}" destId="{AD22176C-095B-4DCC-95FE-F14EB71BD28A}" srcOrd="0" destOrd="0" presId="urn:microsoft.com/office/officeart/2005/8/layout/default"/>
    <dgm:cxn modelId="{850DA3E2-8325-4353-9944-866B9FAC08C2}" type="presOf" srcId="{9CE95A1B-6378-407D-9406-A0D499382CFD}" destId="{B76C76CC-959C-41F2-86AF-7863B93D7F56}" srcOrd="0" destOrd="0" presId="urn:microsoft.com/office/officeart/2005/8/layout/default"/>
    <dgm:cxn modelId="{A88A8DF9-FD21-4189-8338-9752332FFF30}" type="presOf" srcId="{ACB5CE69-EBF0-4BE3-B107-98290B341689}" destId="{41017DA2-28CE-4DDB-A3B7-E1139935E0D8}" srcOrd="0" destOrd="0" presId="urn:microsoft.com/office/officeart/2005/8/layout/default"/>
    <dgm:cxn modelId="{C1E2010C-703E-4565-8095-37C56F8CFC9F}" type="presOf" srcId="{80AEDB03-91DB-4FA2-82E4-B4C2B5387963}" destId="{738F79B3-093A-4F34-97D6-4AF9560C3C11}" srcOrd="0" destOrd="0" presId="urn:microsoft.com/office/officeart/2005/8/layout/default"/>
    <dgm:cxn modelId="{53020119-ED8E-43A1-9363-6D01873921C2}" srcId="{55FA65F3-1847-4B4F-B5A9-F948CFE044AE}" destId="{2AA73DBE-A0C2-4FFB-B29F-6180273CBAFF}" srcOrd="1" destOrd="0" parTransId="{9466EA67-1001-4C8A-BDE5-049460D6D074}" sibTransId="{3DEAD77D-CA46-41FE-8982-A60CFEF4D117}"/>
    <dgm:cxn modelId="{8D594095-0403-40BC-9D80-A078B4FD9B86}" srcId="{55FA65F3-1847-4B4F-B5A9-F948CFE044AE}" destId="{7481F29B-2BE1-4B80-A5A0-D769E4366578}" srcOrd="8" destOrd="0" parTransId="{F0492449-BCCB-4AC7-946B-B990D18F5685}" sibTransId="{E27FFBB2-BC10-42AB-9864-CB9C5A643B1B}"/>
    <dgm:cxn modelId="{C902C396-7B60-41FA-BAE9-86BBEFDD6646}" type="presParOf" srcId="{D7B79838-0796-4FB6-82DF-5A1E8D4B2DC2}" destId="{2961BFC1-B219-40E4-BCE9-F2E75922E3D4}" srcOrd="0" destOrd="0" presId="urn:microsoft.com/office/officeart/2005/8/layout/default"/>
    <dgm:cxn modelId="{A196B455-8F01-4A6A-84B3-24CCF05528EE}" type="presParOf" srcId="{D7B79838-0796-4FB6-82DF-5A1E8D4B2DC2}" destId="{5DA18CE2-E382-47C7-AFEC-853869C96B21}" srcOrd="1" destOrd="0" presId="urn:microsoft.com/office/officeart/2005/8/layout/default"/>
    <dgm:cxn modelId="{80B478AF-570E-42F2-AC71-89F7D18C0630}" type="presParOf" srcId="{D7B79838-0796-4FB6-82DF-5A1E8D4B2DC2}" destId="{F3C5450E-2A8F-4A8E-AA31-1CDD86F00E00}" srcOrd="2" destOrd="0" presId="urn:microsoft.com/office/officeart/2005/8/layout/default"/>
    <dgm:cxn modelId="{70E94195-2EA0-4000-93C5-8BD109C6E436}" type="presParOf" srcId="{D7B79838-0796-4FB6-82DF-5A1E8D4B2DC2}" destId="{0FE30F4F-EC9E-4811-A444-A87568FAD74C}" srcOrd="3" destOrd="0" presId="urn:microsoft.com/office/officeart/2005/8/layout/default"/>
    <dgm:cxn modelId="{02B43360-ACB7-4045-877E-860061965633}" type="presParOf" srcId="{D7B79838-0796-4FB6-82DF-5A1E8D4B2DC2}" destId="{A942B2FA-89D1-44A2-A46E-B0A3CB4AE813}" srcOrd="4" destOrd="0" presId="urn:microsoft.com/office/officeart/2005/8/layout/default"/>
    <dgm:cxn modelId="{B6457505-D7E7-40BC-85EB-2317D7A4A0DE}" type="presParOf" srcId="{D7B79838-0796-4FB6-82DF-5A1E8D4B2DC2}" destId="{1E01010B-4C7F-485E-965D-5BEF40EA8541}" srcOrd="5" destOrd="0" presId="urn:microsoft.com/office/officeart/2005/8/layout/default"/>
    <dgm:cxn modelId="{17AFD2B3-BA70-4943-82F8-B9952D969BA2}" type="presParOf" srcId="{D7B79838-0796-4FB6-82DF-5A1E8D4B2DC2}" destId="{B526D53F-AC58-4188-A6F1-E88FE6DA3823}" srcOrd="6" destOrd="0" presId="urn:microsoft.com/office/officeart/2005/8/layout/default"/>
    <dgm:cxn modelId="{36DE1E8E-7D19-4334-BF16-9575C53AB284}" type="presParOf" srcId="{D7B79838-0796-4FB6-82DF-5A1E8D4B2DC2}" destId="{98E45E4D-FEA1-48FE-972B-0D1060C08E3E}" srcOrd="7" destOrd="0" presId="urn:microsoft.com/office/officeart/2005/8/layout/default"/>
    <dgm:cxn modelId="{748E8B06-E1A1-4CBF-BDB6-1B2EED73E8D8}" type="presParOf" srcId="{D7B79838-0796-4FB6-82DF-5A1E8D4B2DC2}" destId="{A0EFE15E-0FA2-49A9-A2DB-467CFB3B1454}" srcOrd="8" destOrd="0" presId="urn:microsoft.com/office/officeart/2005/8/layout/default"/>
    <dgm:cxn modelId="{41C748AC-EB53-4861-A092-5825674DE055}" type="presParOf" srcId="{D7B79838-0796-4FB6-82DF-5A1E8D4B2DC2}" destId="{3FC3BBC1-D2B3-4DDB-8E78-5BBCA6CBD5B4}" srcOrd="9" destOrd="0" presId="urn:microsoft.com/office/officeart/2005/8/layout/default"/>
    <dgm:cxn modelId="{4F5F8006-A585-40CF-8F05-6A74610D1A94}" type="presParOf" srcId="{D7B79838-0796-4FB6-82DF-5A1E8D4B2DC2}" destId="{41017DA2-28CE-4DDB-A3B7-E1139935E0D8}" srcOrd="10" destOrd="0" presId="urn:microsoft.com/office/officeart/2005/8/layout/default"/>
    <dgm:cxn modelId="{DAC95D29-7733-4CF5-928C-4EC75E3DA8F2}" type="presParOf" srcId="{D7B79838-0796-4FB6-82DF-5A1E8D4B2DC2}" destId="{3BC70CFA-B56A-400B-9E58-0BA5BE9A3E6B}" srcOrd="11" destOrd="0" presId="urn:microsoft.com/office/officeart/2005/8/layout/default"/>
    <dgm:cxn modelId="{0CA8C179-1B72-4798-90A8-50F697B563D8}" type="presParOf" srcId="{D7B79838-0796-4FB6-82DF-5A1E8D4B2DC2}" destId="{738F79B3-093A-4F34-97D6-4AF9560C3C11}" srcOrd="12" destOrd="0" presId="urn:microsoft.com/office/officeart/2005/8/layout/default"/>
    <dgm:cxn modelId="{C431521B-79AE-4647-910C-E87542336867}" type="presParOf" srcId="{D7B79838-0796-4FB6-82DF-5A1E8D4B2DC2}" destId="{1EDD6200-EC07-4AA5-95F6-00ECB1DD5DE5}" srcOrd="13" destOrd="0" presId="urn:microsoft.com/office/officeart/2005/8/layout/default"/>
    <dgm:cxn modelId="{98B3755E-4CB2-40D9-8D8D-4CD1573E8C73}" type="presParOf" srcId="{D7B79838-0796-4FB6-82DF-5A1E8D4B2DC2}" destId="{CFE3F26D-6EF8-4D73-AE9C-4219D5B4828C}" srcOrd="14" destOrd="0" presId="urn:microsoft.com/office/officeart/2005/8/layout/default"/>
    <dgm:cxn modelId="{ADCFEC47-DFE4-4262-BB84-347A1FDC1565}" type="presParOf" srcId="{D7B79838-0796-4FB6-82DF-5A1E8D4B2DC2}" destId="{61B49152-AD78-45BB-A71F-DE69873AA5C8}" srcOrd="15" destOrd="0" presId="urn:microsoft.com/office/officeart/2005/8/layout/default"/>
    <dgm:cxn modelId="{A159228C-2428-4CB7-A8B0-60A9B7B1A1CB}" type="presParOf" srcId="{D7B79838-0796-4FB6-82DF-5A1E8D4B2DC2}" destId="{F01A7476-6613-408F-8A53-E488543EAD33}" srcOrd="16" destOrd="0" presId="urn:microsoft.com/office/officeart/2005/8/layout/default"/>
    <dgm:cxn modelId="{8E45EB3D-B9D0-4330-9A3B-B927DB805793}" type="presParOf" srcId="{D7B79838-0796-4FB6-82DF-5A1E8D4B2DC2}" destId="{38F79FD7-B177-4F98-AA01-FDA2C72DB9C9}" srcOrd="17" destOrd="0" presId="urn:microsoft.com/office/officeart/2005/8/layout/default"/>
    <dgm:cxn modelId="{97E5D4EB-5E54-4714-86B0-8AA4B26C7FC6}" type="presParOf" srcId="{D7B79838-0796-4FB6-82DF-5A1E8D4B2DC2}" destId="{1019FFF9-F0AB-4C40-94E3-725EC6C4CB4A}" srcOrd="18" destOrd="0" presId="urn:microsoft.com/office/officeart/2005/8/layout/default"/>
    <dgm:cxn modelId="{494F9C96-37B0-43C6-8A3E-180061E1FBCF}" type="presParOf" srcId="{D7B79838-0796-4FB6-82DF-5A1E8D4B2DC2}" destId="{9D5A291D-CEB1-4199-AA4A-31F368142E2D}" srcOrd="19" destOrd="0" presId="urn:microsoft.com/office/officeart/2005/8/layout/default"/>
    <dgm:cxn modelId="{44C14CA3-D437-4413-912E-0B9799C3327A}" type="presParOf" srcId="{D7B79838-0796-4FB6-82DF-5A1E8D4B2DC2}" destId="{AD22176C-095B-4DCC-95FE-F14EB71BD28A}" srcOrd="20" destOrd="0" presId="urn:microsoft.com/office/officeart/2005/8/layout/default"/>
    <dgm:cxn modelId="{9CEC1735-A8D7-49F0-A9F5-82EF086DB722}" type="presParOf" srcId="{D7B79838-0796-4FB6-82DF-5A1E8D4B2DC2}" destId="{8DF7B472-F328-4158-8BE8-1A209FE22776}" srcOrd="21" destOrd="0" presId="urn:microsoft.com/office/officeart/2005/8/layout/default"/>
    <dgm:cxn modelId="{FF88D371-0D4E-45E0-A987-EEA133BFC150}" type="presParOf" srcId="{D7B79838-0796-4FB6-82DF-5A1E8D4B2DC2}" destId="{63225714-4B2B-4306-9146-C6A683708D09}" srcOrd="22" destOrd="0" presId="urn:microsoft.com/office/officeart/2005/8/layout/default"/>
    <dgm:cxn modelId="{1050EC4E-0F85-4C46-8139-D52C0E98719A}" type="presParOf" srcId="{D7B79838-0796-4FB6-82DF-5A1E8D4B2DC2}" destId="{99982CDB-EE43-4C9D-BA26-5A45306C97FD}" srcOrd="23" destOrd="0" presId="urn:microsoft.com/office/officeart/2005/8/layout/default"/>
    <dgm:cxn modelId="{DB5E89E3-75DB-49C9-9F5B-5662B648CE32}" type="presParOf" srcId="{D7B79838-0796-4FB6-82DF-5A1E8D4B2DC2}" destId="{5745C810-EDA8-473F-B1CF-A4948E2DA5BC}" srcOrd="24" destOrd="0" presId="urn:microsoft.com/office/officeart/2005/8/layout/default"/>
    <dgm:cxn modelId="{8725BAE0-2A30-4806-BC46-EAD800D093B4}" type="presParOf" srcId="{D7B79838-0796-4FB6-82DF-5A1E8D4B2DC2}" destId="{7F85527A-3E8E-4A5C-A835-0EF55586EEF2}" srcOrd="25" destOrd="0" presId="urn:microsoft.com/office/officeart/2005/8/layout/default"/>
    <dgm:cxn modelId="{8991E691-C85C-400B-ADE2-BE63B0FDE280}" type="presParOf" srcId="{D7B79838-0796-4FB6-82DF-5A1E8D4B2DC2}" destId="{A992A58D-CDA8-46DF-8B8C-4EEDF19580C2}" srcOrd="26" destOrd="0" presId="urn:microsoft.com/office/officeart/2005/8/layout/default"/>
    <dgm:cxn modelId="{26C2AC74-4CDB-40CC-8924-DB4B0E1D5EA1}" type="presParOf" srcId="{D7B79838-0796-4FB6-82DF-5A1E8D4B2DC2}" destId="{DEC6DED7-3EDC-4968-A62B-F70B55D006B4}" srcOrd="27" destOrd="0" presId="urn:microsoft.com/office/officeart/2005/8/layout/default"/>
    <dgm:cxn modelId="{D60476FB-0FDD-4189-8991-E48F000EF688}" type="presParOf" srcId="{D7B79838-0796-4FB6-82DF-5A1E8D4B2DC2}" destId="{674872D5-0700-402A-9FEE-3B7404A9D517}" srcOrd="28" destOrd="0" presId="urn:microsoft.com/office/officeart/2005/8/layout/default"/>
    <dgm:cxn modelId="{EDC59B88-5CE0-45E5-92DF-FA297AE5EE7F}" type="presParOf" srcId="{D7B79838-0796-4FB6-82DF-5A1E8D4B2DC2}" destId="{27DB8516-1E38-4A45-B386-7FA4F38CED1C}" srcOrd="29" destOrd="0" presId="urn:microsoft.com/office/officeart/2005/8/layout/default"/>
    <dgm:cxn modelId="{BCBCFFBE-F857-4703-B59D-228D0E02D18A}" type="presParOf" srcId="{D7B79838-0796-4FB6-82DF-5A1E8D4B2DC2}" destId="{ECCA04DF-26EE-4359-8631-3A9F0A555749}" srcOrd="30" destOrd="0" presId="urn:microsoft.com/office/officeart/2005/8/layout/default"/>
    <dgm:cxn modelId="{0C27FE8A-33C6-40A3-9FD4-D75683E18227}" type="presParOf" srcId="{D7B79838-0796-4FB6-82DF-5A1E8D4B2DC2}" destId="{CA3C3BDF-E598-49DA-A6E1-BA98BAF0DEBE}" srcOrd="31" destOrd="0" presId="urn:microsoft.com/office/officeart/2005/8/layout/default"/>
    <dgm:cxn modelId="{344868E6-59F4-4611-8B36-099CC4DAB38E}" type="presParOf" srcId="{D7B79838-0796-4FB6-82DF-5A1E8D4B2DC2}" destId="{70CA39E2-48E3-4B05-9E0A-BEC9B571D183}" srcOrd="32" destOrd="0" presId="urn:microsoft.com/office/officeart/2005/8/layout/default"/>
    <dgm:cxn modelId="{C400FAF9-4F0B-4C37-8FAB-4802548D1B14}" type="presParOf" srcId="{D7B79838-0796-4FB6-82DF-5A1E8D4B2DC2}" destId="{366D4856-131A-450A-A290-BABDAD655875}" srcOrd="33" destOrd="0" presId="urn:microsoft.com/office/officeart/2005/8/layout/default"/>
    <dgm:cxn modelId="{7AA91DFB-47F1-4288-B38F-BCDEF80F8351}" type="presParOf" srcId="{D7B79838-0796-4FB6-82DF-5A1E8D4B2DC2}" destId="{B76C76CC-959C-41F2-86AF-7863B93D7F56}" srcOrd="34" destOrd="0" presId="urn:microsoft.com/office/officeart/2005/8/layout/default"/>
    <dgm:cxn modelId="{58FF7E9B-9FA7-4BFC-9ABD-FB6FA4CBD209}" type="presParOf" srcId="{D7B79838-0796-4FB6-82DF-5A1E8D4B2DC2}" destId="{48B16910-6379-4D4C-B459-1AFE6D9DDE72}" srcOrd="35" destOrd="0" presId="urn:microsoft.com/office/officeart/2005/8/layout/default"/>
    <dgm:cxn modelId="{F17F6411-3B32-4DF3-87C8-C1B37B20D9BA}" type="presParOf" srcId="{D7B79838-0796-4FB6-82DF-5A1E8D4B2DC2}" destId="{C5406EA9-F236-4204-8ECC-BA2A6D3BDFBC}" srcOrd="36" destOrd="0" presId="urn:microsoft.com/office/officeart/2005/8/layout/default"/>
    <dgm:cxn modelId="{37AD6C85-EEDA-4C1A-8D9A-B43C560C6DBD}" type="presParOf" srcId="{D7B79838-0796-4FB6-82DF-5A1E8D4B2DC2}" destId="{D0FFF1F9-FA91-47EF-9B3D-34A5EF39432C}" srcOrd="37" destOrd="0" presId="urn:microsoft.com/office/officeart/2005/8/layout/default"/>
    <dgm:cxn modelId="{5AD4893D-980C-4ADC-ADBC-C7084B0537D3}" type="presParOf" srcId="{D7B79838-0796-4FB6-82DF-5A1E8D4B2DC2}" destId="{F23884C6-2CDA-4A66-8DA2-E2D3F6F2D441}" srcOrd="3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AC1CC0-4BC4-4C95-AF4D-3AB1096F2BA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537D9A2-0696-44EA-A483-3E8A25AA9EE2}">
      <dgm:prSet phldrT="[Text]"/>
      <dgm:spPr/>
      <dgm:t>
        <a:bodyPr/>
        <a:lstStyle/>
        <a:p>
          <a:r>
            <a:rPr lang="cs-CZ" dirty="0" err="1" smtClean="0"/>
            <a:t>kří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199A0957-4383-4B14-9092-A276794A0922}" type="parTrans" cxnId="{8B26EB50-0199-40C1-A192-143F2DFE5C29}">
      <dgm:prSet/>
      <dgm:spPr/>
      <dgm:t>
        <a:bodyPr/>
        <a:lstStyle/>
        <a:p>
          <a:endParaRPr lang="cs-CZ"/>
        </a:p>
      </dgm:t>
    </dgm:pt>
    <dgm:pt modelId="{64AD057D-4049-4236-BC9C-CB8675FFBB9B}" type="sibTrans" cxnId="{8B26EB50-0199-40C1-A192-143F2DFE5C29}">
      <dgm:prSet/>
      <dgm:spPr/>
      <dgm:t>
        <a:bodyPr/>
        <a:lstStyle/>
        <a:p>
          <a:endParaRPr lang="cs-CZ"/>
        </a:p>
      </dgm:t>
    </dgm:pt>
    <dgm:pt modelId="{1A625ACA-8ABC-426D-9BF4-1834FD9A631F}">
      <dgm:prSet phldrT="[Text]"/>
      <dgm:spPr/>
      <dgm:t>
        <a:bodyPr/>
        <a:lstStyle/>
        <a:p>
          <a:r>
            <a:rPr lang="cs-CZ" dirty="0" err="1" smtClean="0"/>
            <a:t>omlu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C3047548-CF36-418C-A60C-95A4E4983323}" type="parTrans" cxnId="{8863BB8C-8F24-492C-8DD2-A908D8D04441}">
      <dgm:prSet/>
      <dgm:spPr/>
      <dgm:t>
        <a:bodyPr/>
        <a:lstStyle/>
        <a:p>
          <a:endParaRPr lang="cs-CZ"/>
        </a:p>
      </dgm:t>
    </dgm:pt>
    <dgm:pt modelId="{0F0EA06A-510E-4E9C-A5B3-6A7C5383885E}" type="sibTrans" cxnId="{8863BB8C-8F24-492C-8DD2-A908D8D04441}">
      <dgm:prSet/>
      <dgm:spPr/>
      <dgm:t>
        <a:bodyPr/>
        <a:lstStyle/>
        <a:p>
          <a:endParaRPr lang="cs-CZ"/>
        </a:p>
      </dgm:t>
    </dgm:pt>
    <dgm:pt modelId="{297DD197-5A9F-4C8B-B6EB-41F8638BE5B3}">
      <dgm:prSet phldrT="[Text]"/>
      <dgm:spPr/>
      <dgm:t>
        <a:bodyPr/>
        <a:lstStyle/>
        <a:p>
          <a:r>
            <a:rPr lang="cs-CZ" dirty="0" err="1" smtClean="0"/>
            <a:t>sli</a:t>
          </a:r>
          <a:r>
            <a:rPr lang="cs-CZ" dirty="0" smtClean="0"/>
            <a:t>_</a:t>
          </a:r>
          <a:r>
            <a:rPr lang="cs-CZ" dirty="0" err="1" smtClean="0"/>
            <a:t>ký</a:t>
          </a:r>
          <a:endParaRPr lang="cs-CZ" dirty="0"/>
        </a:p>
      </dgm:t>
    </dgm:pt>
    <dgm:pt modelId="{00A6CCCE-4F1C-47F6-89D9-11DB4ABFC27B}" type="parTrans" cxnId="{965F1AA9-B1F4-4A63-8D11-294F1BF2F656}">
      <dgm:prSet/>
      <dgm:spPr/>
      <dgm:t>
        <a:bodyPr/>
        <a:lstStyle/>
        <a:p>
          <a:endParaRPr lang="cs-CZ"/>
        </a:p>
      </dgm:t>
    </dgm:pt>
    <dgm:pt modelId="{BEE1618C-7A56-4AC6-87FF-C32C25A5B2A5}" type="sibTrans" cxnId="{965F1AA9-B1F4-4A63-8D11-294F1BF2F656}">
      <dgm:prSet/>
      <dgm:spPr/>
      <dgm:t>
        <a:bodyPr/>
        <a:lstStyle/>
        <a:p>
          <a:endParaRPr lang="cs-CZ"/>
        </a:p>
      </dgm:t>
    </dgm:pt>
    <dgm:pt modelId="{A346F21D-E627-40AB-9B06-B37A671586D2}">
      <dgm:prSet phldrT="[Text]"/>
      <dgm:spPr/>
      <dgm:t>
        <a:bodyPr/>
        <a:lstStyle/>
        <a:p>
          <a:r>
            <a:rPr lang="cs-CZ" dirty="0" err="1" smtClean="0"/>
            <a:t>lí</a:t>
          </a:r>
          <a:r>
            <a:rPr lang="cs-CZ" dirty="0" smtClean="0"/>
            <a:t>_</a:t>
          </a:r>
          <a:r>
            <a:rPr lang="cs-CZ" dirty="0" err="1" smtClean="0"/>
            <a:t>kový</a:t>
          </a:r>
          <a:endParaRPr lang="cs-CZ" dirty="0"/>
        </a:p>
      </dgm:t>
    </dgm:pt>
    <dgm:pt modelId="{FDB521E1-8AAD-4E80-8E8E-2B5594F44690}" type="parTrans" cxnId="{221B0E36-80D6-4BDE-9674-9900163D87DF}">
      <dgm:prSet/>
      <dgm:spPr/>
      <dgm:t>
        <a:bodyPr/>
        <a:lstStyle/>
        <a:p>
          <a:endParaRPr lang="cs-CZ"/>
        </a:p>
      </dgm:t>
    </dgm:pt>
    <dgm:pt modelId="{6BBA802C-1D33-45C4-9ABC-489CAF49B563}" type="sibTrans" cxnId="{221B0E36-80D6-4BDE-9674-9900163D87DF}">
      <dgm:prSet/>
      <dgm:spPr/>
      <dgm:t>
        <a:bodyPr/>
        <a:lstStyle/>
        <a:p>
          <a:endParaRPr lang="cs-CZ"/>
        </a:p>
      </dgm:t>
    </dgm:pt>
    <dgm:pt modelId="{D23794AC-D5C1-4BB9-8D91-FD2A71247458}">
      <dgm:prSet phldrT="[Text]"/>
      <dgm:spPr/>
      <dgm:t>
        <a:bodyPr/>
        <a:lstStyle/>
        <a:p>
          <a:r>
            <a:rPr lang="cs-CZ" dirty="0" err="1" smtClean="0"/>
            <a:t>zpě</a:t>
          </a:r>
          <a:r>
            <a:rPr lang="cs-CZ" dirty="0" smtClean="0"/>
            <a:t>_</a:t>
          </a:r>
          <a:endParaRPr lang="cs-CZ" dirty="0"/>
        </a:p>
      </dgm:t>
    </dgm:pt>
    <dgm:pt modelId="{C174BF60-CF3B-4D24-8DF6-EAD69E0833A2}" type="parTrans" cxnId="{06D16982-F85D-4EFC-AA4C-7D1A29F84316}">
      <dgm:prSet/>
      <dgm:spPr/>
      <dgm:t>
        <a:bodyPr/>
        <a:lstStyle/>
        <a:p>
          <a:endParaRPr lang="cs-CZ"/>
        </a:p>
      </dgm:t>
    </dgm:pt>
    <dgm:pt modelId="{0B7C4B04-6EDD-47CB-A852-5BD809244603}" type="sibTrans" cxnId="{06D16982-F85D-4EFC-AA4C-7D1A29F84316}">
      <dgm:prSet/>
      <dgm:spPr/>
      <dgm:t>
        <a:bodyPr/>
        <a:lstStyle/>
        <a:p>
          <a:endParaRPr lang="cs-CZ"/>
        </a:p>
      </dgm:t>
    </dgm:pt>
    <dgm:pt modelId="{07299542-C65E-457F-8694-306CD9FAC429}">
      <dgm:prSet phldrT="[Text]"/>
      <dgm:spPr/>
      <dgm:t>
        <a:bodyPr/>
        <a:lstStyle/>
        <a:p>
          <a:r>
            <a:rPr lang="cs-CZ" dirty="0" err="1" smtClean="0"/>
            <a:t>chalou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A90E7457-609C-4385-ACAA-D1BAD4DD94FB}" type="parTrans" cxnId="{F6B3147A-F407-4FA3-8C23-A4A44504959F}">
      <dgm:prSet/>
      <dgm:spPr/>
    </dgm:pt>
    <dgm:pt modelId="{E124FC4B-BE85-4018-A408-235F6BB0B047}" type="sibTrans" cxnId="{F6B3147A-F407-4FA3-8C23-A4A44504959F}">
      <dgm:prSet/>
      <dgm:spPr/>
    </dgm:pt>
    <dgm:pt modelId="{C394879F-A334-45C5-82B8-F350451B5501}">
      <dgm:prSet phldrT="[Text]"/>
      <dgm:spPr/>
      <dgm:t>
        <a:bodyPr/>
        <a:lstStyle/>
        <a:p>
          <a:r>
            <a:rPr lang="cs-CZ" dirty="0" err="1" smtClean="0"/>
            <a:t>stono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E162F5A8-DEB2-4D61-AEB3-B34D080094B2}" type="parTrans" cxnId="{44B84B30-418E-47EE-B4B1-7D397E4B7A5C}">
      <dgm:prSet/>
      <dgm:spPr/>
    </dgm:pt>
    <dgm:pt modelId="{30EE81C1-2C46-4966-BA93-23DCBEBFADE4}" type="sibTrans" cxnId="{44B84B30-418E-47EE-B4B1-7D397E4B7A5C}">
      <dgm:prSet/>
      <dgm:spPr/>
    </dgm:pt>
    <dgm:pt modelId="{8DD962BA-0F04-4D9F-A8AF-6546E6807225}">
      <dgm:prSet phldrT="[Text]"/>
      <dgm:spPr/>
      <dgm:t>
        <a:bodyPr/>
        <a:lstStyle/>
        <a:p>
          <a:r>
            <a:rPr lang="cs-CZ" dirty="0" err="1" smtClean="0"/>
            <a:t>dochá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13290826-4DFF-43BE-84DE-91A618058900}" type="parTrans" cxnId="{49B05612-9E2C-45BD-9AAF-617002702708}">
      <dgm:prSet/>
      <dgm:spPr/>
    </dgm:pt>
    <dgm:pt modelId="{72E560F0-E27B-4682-AE57-F675F52DE162}" type="sibTrans" cxnId="{49B05612-9E2C-45BD-9AAF-617002702708}">
      <dgm:prSet/>
      <dgm:spPr/>
    </dgm:pt>
    <dgm:pt modelId="{EE098624-960C-44E9-8F6D-EC74BF2A7977}">
      <dgm:prSet phldrT="[Text]"/>
      <dgm:spPr/>
      <dgm:t>
        <a:bodyPr/>
        <a:lstStyle/>
        <a:p>
          <a:r>
            <a:rPr lang="cs-CZ" dirty="0" err="1" smtClean="0"/>
            <a:t>Slá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811D9ED5-6D4D-40E2-997B-760345E84DD5}" type="parTrans" cxnId="{4DCCD2AB-9394-4F1B-8ADE-8E5FB15D06FB}">
      <dgm:prSet/>
      <dgm:spPr/>
    </dgm:pt>
    <dgm:pt modelId="{9922E75C-46DB-4C6B-A09C-580E4F9729A7}" type="sibTrans" cxnId="{4DCCD2AB-9394-4F1B-8ADE-8E5FB15D06FB}">
      <dgm:prSet/>
      <dgm:spPr/>
    </dgm:pt>
    <dgm:pt modelId="{3D7A1B9E-A3EF-48F7-82E5-E4BEC3DDEBE3}">
      <dgm:prSet phldrT="[Text]"/>
      <dgm:spPr/>
      <dgm:t>
        <a:bodyPr/>
        <a:lstStyle/>
        <a:p>
          <a:r>
            <a:rPr lang="cs-CZ" dirty="0" err="1" smtClean="0"/>
            <a:t>láhe</a:t>
          </a:r>
          <a:r>
            <a:rPr lang="cs-CZ" dirty="0" smtClean="0"/>
            <a:t>_</a:t>
          </a:r>
          <a:endParaRPr lang="cs-CZ" dirty="0"/>
        </a:p>
      </dgm:t>
    </dgm:pt>
    <dgm:pt modelId="{793BC734-832C-4F58-AAA5-B1F936E98C21}" type="parTrans" cxnId="{9C4C6900-40D7-4195-AFE1-49EEA4A8CC00}">
      <dgm:prSet/>
      <dgm:spPr/>
    </dgm:pt>
    <dgm:pt modelId="{78867FF1-682A-425B-8CEB-E511FD163CCB}" type="sibTrans" cxnId="{9C4C6900-40D7-4195-AFE1-49EEA4A8CC00}">
      <dgm:prSet/>
      <dgm:spPr/>
    </dgm:pt>
    <dgm:pt modelId="{112D4164-1F02-48A4-8A93-AB21CB2B2BB0}">
      <dgm:prSet phldrT="[Text]"/>
      <dgm:spPr/>
      <dgm:t>
        <a:bodyPr/>
        <a:lstStyle/>
        <a:p>
          <a:r>
            <a:rPr lang="cs-CZ" dirty="0" err="1" smtClean="0"/>
            <a:t>úspě</a:t>
          </a:r>
          <a:r>
            <a:rPr lang="cs-CZ" dirty="0" smtClean="0"/>
            <a:t>_</a:t>
          </a:r>
          <a:endParaRPr lang="cs-CZ" dirty="0"/>
        </a:p>
      </dgm:t>
    </dgm:pt>
    <dgm:pt modelId="{54029492-0AE7-4AAE-9ACA-6B835BD4BD07}" type="parTrans" cxnId="{D9BC3C63-9C96-430A-BDFB-CDA9712290B6}">
      <dgm:prSet/>
      <dgm:spPr/>
    </dgm:pt>
    <dgm:pt modelId="{F5564C95-A085-44D6-A78C-D58DCD086C19}" type="sibTrans" cxnId="{D9BC3C63-9C96-430A-BDFB-CDA9712290B6}">
      <dgm:prSet/>
      <dgm:spPr/>
    </dgm:pt>
    <dgm:pt modelId="{D79AC796-D8B1-41D8-912B-02DB08EF8204}">
      <dgm:prSet phldrT="[Text]"/>
      <dgm:spPr/>
      <dgm:t>
        <a:bodyPr/>
        <a:lstStyle/>
        <a:p>
          <a:r>
            <a:rPr lang="cs-CZ" dirty="0" err="1" smtClean="0"/>
            <a:t>bu</a:t>
          </a:r>
          <a:r>
            <a:rPr lang="cs-CZ" dirty="0" smtClean="0"/>
            <a:t>_</a:t>
          </a:r>
          <a:r>
            <a:rPr lang="cs-CZ" dirty="0" err="1" smtClean="0"/>
            <a:t>me</a:t>
          </a:r>
          <a:endParaRPr lang="cs-CZ" dirty="0"/>
        </a:p>
      </dgm:t>
    </dgm:pt>
    <dgm:pt modelId="{E9C8FA84-0D1A-473B-A288-0206FDE31377}" type="parTrans" cxnId="{2B230534-0B85-4DA3-9B9E-C19A71BDE555}">
      <dgm:prSet/>
      <dgm:spPr/>
    </dgm:pt>
    <dgm:pt modelId="{EF99F828-03D5-40D7-8F6D-2621F93AD63D}" type="sibTrans" cxnId="{2B230534-0B85-4DA3-9B9E-C19A71BDE555}">
      <dgm:prSet/>
      <dgm:spPr/>
    </dgm:pt>
    <dgm:pt modelId="{A3CCD666-38E5-4AD6-94DB-BF1C74225E8F}">
      <dgm:prSet phldrT="[Text]"/>
      <dgm:spPr/>
      <dgm:t>
        <a:bodyPr/>
        <a:lstStyle/>
        <a:p>
          <a:r>
            <a:rPr lang="cs-CZ" dirty="0" err="1" smtClean="0"/>
            <a:t>lou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D288DE29-AE43-4601-BBF3-EC9603EE3144}" type="parTrans" cxnId="{E0E6D75B-EB81-4FD1-929F-A779DE1F0EDF}">
      <dgm:prSet/>
      <dgm:spPr/>
    </dgm:pt>
    <dgm:pt modelId="{AAAF0670-8BA7-486C-B6F6-E3AF08CCC7EE}" type="sibTrans" cxnId="{E0E6D75B-EB81-4FD1-929F-A779DE1F0EDF}">
      <dgm:prSet/>
      <dgm:spPr/>
    </dgm:pt>
    <dgm:pt modelId="{7CCCA135-92E6-4A80-B2BD-4C2CE7AF1F43}">
      <dgm:prSet phldrT="[Text]"/>
      <dgm:spPr/>
      <dgm:t>
        <a:bodyPr/>
        <a:lstStyle/>
        <a:p>
          <a:r>
            <a:rPr lang="cs-CZ" dirty="0" smtClean="0"/>
            <a:t>zle_</a:t>
          </a:r>
          <a:r>
            <a:rPr lang="cs-CZ" dirty="0" err="1" smtClean="0"/>
            <a:t>ka</a:t>
          </a:r>
          <a:endParaRPr lang="cs-CZ" dirty="0"/>
        </a:p>
      </dgm:t>
    </dgm:pt>
    <dgm:pt modelId="{DD5056B9-B5D7-40F1-85F9-6167C298D596}" type="parTrans" cxnId="{FCAA5480-FFBF-4AA3-8C4E-17E24D5B5A69}">
      <dgm:prSet/>
      <dgm:spPr/>
    </dgm:pt>
    <dgm:pt modelId="{73C43E04-7FAA-4A77-9947-B7CCD9EF3BA8}" type="sibTrans" cxnId="{FCAA5480-FFBF-4AA3-8C4E-17E24D5B5A69}">
      <dgm:prSet/>
      <dgm:spPr/>
    </dgm:pt>
    <dgm:pt modelId="{4A9CA505-884E-4277-A772-527C52B0B626}">
      <dgm:prSet phldrT="[Text]"/>
      <dgm:spPr/>
      <dgm:t>
        <a:bodyPr/>
        <a:lstStyle/>
        <a:p>
          <a:r>
            <a:rPr lang="cs-CZ" dirty="0" err="1" smtClean="0"/>
            <a:t>Jarosla</a:t>
          </a:r>
          <a:r>
            <a:rPr lang="cs-CZ" dirty="0" smtClean="0"/>
            <a:t>_</a:t>
          </a:r>
          <a:endParaRPr lang="cs-CZ" dirty="0"/>
        </a:p>
      </dgm:t>
    </dgm:pt>
    <dgm:pt modelId="{59083AA7-6C5A-4E3E-8B77-541C9DD9D3AA}" type="parTrans" cxnId="{C1A86AA7-50DF-4CD8-BE60-89F0F1F76D87}">
      <dgm:prSet/>
      <dgm:spPr/>
    </dgm:pt>
    <dgm:pt modelId="{5605BC15-C651-4205-95E5-9837A5C40D23}" type="sibTrans" cxnId="{C1A86AA7-50DF-4CD8-BE60-89F0F1F76D87}">
      <dgm:prSet/>
      <dgm:spPr/>
    </dgm:pt>
    <dgm:pt modelId="{CF229D90-239F-4CF3-B1BA-26A28D25403C}">
      <dgm:prSet phldrT="[Text]"/>
      <dgm:spPr/>
      <dgm:t>
        <a:bodyPr/>
        <a:lstStyle/>
        <a:p>
          <a:r>
            <a:rPr lang="cs-CZ" dirty="0" smtClean="0"/>
            <a:t>hro_</a:t>
          </a:r>
          <a:r>
            <a:rPr lang="cs-CZ" dirty="0" err="1" smtClean="0"/>
            <a:t>ka</a:t>
          </a:r>
          <a:endParaRPr lang="cs-CZ" dirty="0"/>
        </a:p>
      </dgm:t>
    </dgm:pt>
    <dgm:pt modelId="{2B036336-6EED-4FD1-BF3A-B61BB6745818}" type="parTrans" cxnId="{E4BB5E64-09C6-4479-821C-92A191A98815}">
      <dgm:prSet/>
      <dgm:spPr/>
    </dgm:pt>
    <dgm:pt modelId="{A1E78E18-7370-4F0E-B6B1-5CA8F2693618}" type="sibTrans" cxnId="{E4BB5E64-09C6-4479-821C-92A191A98815}">
      <dgm:prSet/>
      <dgm:spPr/>
    </dgm:pt>
    <dgm:pt modelId="{7D9C8589-0DCD-41C5-A126-2EA857A29C6C}">
      <dgm:prSet phldrT="[Text]"/>
      <dgm:spPr/>
      <dgm:t>
        <a:bodyPr/>
        <a:lstStyle/>
        <a:p>
          <a:r>
            <a:rPr lang="cs-CZ" dirty="0" err="1" smtClean="0"/>
            <a:t>pohá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FD644C8C-9F23-4076-87E9-83D13D5C10AD}" type="parTrans" cxnId="{C372C121-23C6-42F2-AF87-A727C03CC545}">
      <dgm:prSet/>
      <dgm:spPr/>
    </dgm:pt>
    <dgm:pt modelId="{52C1FC78-6987-439A-822F-F911C1E6320B}" type="sibTrans" cxnId="{C372C121-23C6-42F2-AF87-A727C03CC545}">
      <dgm:prSet/>
      <dgm:spPr/>
    </dgm:pt>
    <dgm:pt modelId="{F7C20A8A-8008-4C10-A3B0-A4EE183EE854}">
      <dgm:prSet phldrT="[Text]"/>
      <dgm:spPr/>
      <dgm:t>
        <a:bodyPr/>
        <a:lstStyle/>
        <a:p>
          <a:r>
            <a:rPr lang="cs-CZ" dirty="0" smtClean="0"/>
            <a:t>my_</a:t>
          </a:r>
          <a:r>
            <a:rPr lang="cs-CZ" dirty="0" err="1" smtClean="0"/>
            <a:t>ka</a:t>
          </a:r>
          <a:endParaRPr lang="cs-CZ" dirty="0"/>
        </a:p>
      </dgm:t>
    </dgm:pt>
    <dgm:pt modelId="{E930E439-1424-473D-88D2-D90A1D12089C}" type="parTrans" cxnId="{E13E3DD3-E272-4F6E-ACB2-557180950A06}">
      <dgm:prSet/>
      <dgm:spPr/>
    </dgm:pt>
    <dgm:pt modelId="{46EF0EDE-A6C7-440A-96D7-C2A5D0F1498A}" type="sibTrans" cxnId="{E13E3DD3-E272-4F6E-ACB2-557180950A06}">
      <dgm:prSet/>
      <dgm:spPr/>
    </dgm:pt>
    <dgm:pt modelId="{7AB943A6-7F60-4492-97A3-B6E96CB5FC1B}">
      <dgm:prSet phldrT="[Text]"/>
      <dgm:spPr/>
      <dgm:t>
        <a:bodyPr/>
        <a:lstStyle/>
        <a:p>
          <a:r>
            <a:rPr lang="cs-CZ" dirty="0" err="1" smtClean="0"/>
            <a:t>pamá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12815F3B-0F14-4BE8-9756-BE483DACE3CD}" type="parTrans" cxnId="{92B4BD22-3BB4-4A3E-B253-2F0E49D5DA90}">
      <dgm:prSet/>
      <dgm:spPr/>
    </dgm:pt>
    <dgm:pt modelId="{0D02381E-A08E-4546-AE90-2C8CD8F98058}" type="sibTrans" cxnId="{92B4BD22-3BB4-4A3E-B253-2F0E49D5DA90}">
      <dgm:prSet/>
      <dgm:spPr/>
    </dgm:pt>
    <dgm:pt modelId="{7485D2A8-028A-4C43-AC99-E6CD36DE871D}">
      <dgm:prSet phldrT="[Text]"/>
      <dgm:spPr/>
      <dgm:t>
        <a:bodyPr/>
        <a:lstStyle/>
        <a:p>
          <a:r>
            <a:rPr lang="cs-CZ" dirty="0" smtClean="0"/>
            <a:t>pra_</a:t>
          </a:r>
          <a:r>
            <a:rPr lang="cs-CZ" dirty="0" err="1" smtClean="0"/>
            <a:t>ce</a:t>
          </a:r>
          <a:endParaRPr lang="cs-CZ" dirty="0"/>
        </a:p>
      </dgm:t>
    </dgm:pt>
    <dgm:pt modelId="{F811C1E3-01E3-4A28-9358-8D8CE9CC40ED}" type="parTrans" cxnId="{C4F32D56-973C-49CA-BDF2-17D97340F4FC}">
      <dgm:prSet/>
      <dgm:spPr/>
    </dgm:pt>
    <dgm:pt modelId="{BFCE6E44-D03C-432B-87AA-D52528FCFA91}" type="sibTrans" cxnId="{C4F32D56-973C-49CA-BDF2-17D97340F4FC}">
      <dgm:prSet/>
      <dgm:spPr/>
    </dgm:pt>
    <dgm:pt modelId="{9B475AEC-A36B-4C9A-ABC3-55D10E80FB1C}" type="pres">
      <dgm:prSet presAssocID="{7AAC1CC0-4BC4-4C95-AF4D-3AB1096F2BA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4DFD73-29F5-4B44-B6B8-BF29348060AD}" type="pres">
      <dgm:prSet presAssocID="{F537D9A2-0696-44EA-A483-3E8A25AA9EE2}" presName="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E4763B-37A3-47E7-AE0C-7A9B5B76AD30}" type="pres">
      <dgm:prSet presAssocID="{64AD057D-4049-4236-BC9C-CB8675FFBB9B}" presName="sibTrans" presStyleCnt="0"/>
      <dgm:spPr/>
    </dgm:pt>
    <dgm:pt modelId="{2F7B9F31-546E-4BF8-861A-8584D359C6E4}" type="pres">
      <dgm:prSet presAssocID="{1A625ACA-8ABC-426D-9BF4-1834FD9A631F}" presName="nod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91C976-C12D-46EC-80EA-C2F4293B157A}" type="pres">
      <dgm:prSet presAssocID="{0F0EA06A-510E-4E9C-A5B3-6A7C5383885E}" presName="sibTrans" presStyleCnt="0"/>
      <dgm:spPr/>
    </dgm:pt>
    <dgm:pt modelId="{ABDFF61F-6D44-40B3-AA3E-C8DEAC907D22}" type="pres">
      <dgm:prSet presAssocID="{297DD197-5A9F-4C8B-B6EB-41F8638BE5B3}" presName="nod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928763-88C6-442A-9646-A85FDB68ADD7}" type="pres">
      <dgm:prSet presAssocID="{BEE1618C-7A56-4AC6-87FF-C32C25A5B2A5}" presName="sibTrans" presStyleCnt="0"/>
      <dgm:spPr/>
    </dgm:pt>
    <dgm:pt modelId="{850B8FBB-19D1-4292-81BA-AF2B6EBBD901}" type="pres">
      <dgm:prSet presAssocID="{A346F21D-E627-40AB-9B06-B37A671586D2}" presName="nod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E1CFD6-9EBB-446D-A93D-37BC301DCDA8}" type="pres">
      <dgm:prSet presAssocID="{6BBA802C-1D33-45C4-9ABC-489CAF49B563}" presName="sibTrans" presStyleCnt="0"/>
      <dgm:spPr/>
    </dgm:pt>
    <dgm:pt modelId="{5D4D17A9-4560-49FE-A51A-C2E4A2536025}" type="pres">
      <dgm:prSet presAssocID="{D23794AC-D5C1-4BB9-8D91-FD2A71247458}" presName="nod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62C786-AB09-4FC5-B855-642820EC19B3}" type="pres">
      <dgm:prSet presAssocID="{0B7C4B04-6EDD-47CB-A852-5BD809244603}" presName="sibTrans" presStyleCnt="0"/>
      <dgm:spPr/>
    </dgm:pt>
    <dgm:pt modelId="{831118B2-DED7-40C3-B726-030F0C6F0152}" type="pres">
      <dgm:prSet presAssocID="{C394879F-A334-45C5-82B8-F350451B5501}" presName="nod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A55BFB-8B76-46F6-AF04-483E6C9480D3}" type="pres">
      <dgm:prSet presAssocID="{30EE81C1-2C46-4966-BA93-23DCBEBFADE4}" presName="sibTrans" presStyleCnt="0"/>
      <dgm:spPr/>
    </dgm:pt>
    <dgm:pt modelId="{A850FEC2-02D3-4ED8-A11D-77BFE918F536}" type="pres">
      <dgm:prSet presAssocID="{8DD962BA-0F04-4D9F-A8AF-6546E6807225}" presName="nod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6F60F7-665D-438A-A809-990C38DFBEEE}" type="pres">
      <dgm:prSet presAssocID="{72E560F0-E27B-4682-AE57-F675F52DE162}" presName="sibTrans" presStyleCnt="0"/>
      <dgm:spPr/>
    </dgm:pt>
    <dgm:pt modelId="{0BDB8F82-53BE-47C1-9DFA-322AB82891B6}" type="pres">
      <dgm:prSet presAssocID="{EE098624-960C-44E9-8F6D-EC74BF2A7977}" presName="nod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AC9F45-78D7-4A49-BDF7-2E0E5F6064B0}" type="pres">
      <dgm:prSet presAssocID="{9922E75C-46DB-4C6B-A09C-580E4F9729A7}" presName="sibTrans" presStyleCnt="0"/>
      <dgm:spPr/>
    </dgm:pt>
    <dgm:pt modelId="{5B489550-BAA3-4512-801E-893BC8E3EA45}" type="pres">
      <dgm:prSet presAssocID="{3D7A1B9E-A3EF-48F7-82E5-E4BEC3DDEBE3}" presName="nod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69493-1267-45F1-ACBF-4B823DD0F837}" type="pres">
      <dgm:prSet presAssocID="{78867FF1-682A-425B-8CEB-E511FD163CCB}" presName="sibTrans" presStyleCnt="0"/>
      <dgm:spPr/>
    </dgm:pt>
    <dgm:pt modelId="{C122758D-4DEB-4883-9603-A5E4546E5302}" type="pres">
      <dgm:prSet presAssocID="{112D4164-1F02-48A4-8A93-AB21CB2B2BB0}" presName="nod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9C55A-610C-43F8-A552-D4FFCDF2D634}" type="pres">
      <dgm:prSet presAssocID="{F5564C95-A085-44D6-A78C-D58DCD086C19}" presName="sibTrans" presStyleCnt="0"/>
      <dgm:spPr/>
    </dgm:pt>
    <dgm:pt modelId="{FBB9878B-F28F-4492-B8BA-F7C74D5E6CF1}" type="pres">
      <dgm:prSet presAssocID="{D79AC796-D8B1-41D8-912B-02DB08EF8204}" presName="nod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325D74-9139-45A8-837E-CF960F9645FD}" type="pres">
      <dgm:prSet presAssocID="{EF99F828-03D5-40D7-8F6D-2621F93AD63D}" presName="sibTrans" presStyleCnt="0"/>
      <dgm:spPr/>
    </dgm:pt>
    <dgm:pt modelId="{39A2DD3E-08CD-4C18-AAF6-ACFF85AD493F}" type="pres">
      <dgm:prSet presAssocID="{07299542-C65E-457F-8694-306CD9FAC429}" presName="nod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FF1F7F-2859-4504-9D47-6532EF738989}" type="pres">
      <dgm:prSet presAssocID="{E124FC4B-BE85-4018-A408-235F6BB0B047}" presName="sibTrans" presStyleCnt="0"/>
      <dgm:spPr/>
    </dgm:pt>
    <dgm:pt modelId="{18FF5694-0B87-48C3-8F71-E9A80F3B2B89}" type="pres">
      <dgm:prSet presAssocID="{A3CCD666-38E5-4AD6-94DB-BF1C74225E8F}" presName="nod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879F0-FDB9-4A56-BF8E-933A23E52AA1}" type="pres">
      <dgm:prSet presAssocID="{AAAF0670-8BA7-486C-B6F6-E3AF08CCC7EE}" presName="sibTrans" presStyleCnt="0"/>
      <dgm:spPr/>
    </dgm:pt>
    <dgm:pt modelId="{796F3245-0AEB-4C18-A135-9BB722363754}" type="pres">
      <dgm:prSet presAssocID="{4A9CA505-884E-4277-A772-527C52B0B626}" presName="nod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028F7B-E856-4262-BBE0-FB37D38F70A5}" type="pres">
      <dgm:prSet presAssocID="{5605BC15-C651-4205-95E5-9837A5C40D23}" presName="sibTrans" presStyleCnt="0"/>
      <dgm:spPr/>
    </dgm:pt>
    <dgm:pt modelId="{C6DBCF4F-DE8F-4E36-B543-57F28084D99A}" type="pres">
      <dgm:prSet presAssocID="{CF229D90-239F-4CF3-B1BA-26A28D25403C}" presName="nod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F7266B-389A-4A3C-AC1C-29186B528BCD}" type="pres">
      <dgm:prSet presAssocID="{A1E78E18-7370-4F0E-B6B1-5CA8F2693618}" presName="sibTrans" presStyleCnt="0"/>
      <dgm:spPr/>
    </dgm:pt>
    <dgm:pt modelId="{150965F5-43A7-435B-8A81-6C552AD024C0}" type="pres">
      <dgm:prSet presAssocID="{7D9C8589-0DCD-41C5-A126-2EA857A29C6C}" presName="nod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088782-CAA1-420F-9DB1-3D6C12E70F6D}" type="pres">
      <dgm:prSet presAssocID="{52C1FC78-6987-439A-822F-F911C1E6320B}" presName="sibTrans" presStyleCnt="0"/>
      <dgm:spPr/>
    </dgm:pt>
    <dgm:pt modelId="{EFED39C8-4CF4-44B4-96C6-ABD4EFA3DD97}" type="pres">
      <dgm:prSet presAssocID="{F7C20A8A-8008-4C10-A3B0-A4EE183EE854}" presName="nod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66A5E8-29C5-4130-8BAD-5E07BE57B1A6}" type="pres">
      <dgm:prSet presAssocID="{46EF0EDE-A6C7-440A-96D7-C2A5D0F1498A}" presName="sibTrans" presStyleCnt="0"/>
      <dgm:spPr/>
    </dgm:pt>
    <dgm:pt modelId="{B351EB3E-C45D-440D-BC23-F72AC8ED0905}" type="pres">
      <dgm:prSet presAssocID="{7AB943A6-7F60-4492-97A3-B6E96CB5FC1B}" presName="nod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C86E5A-610D-4E8C-977B-E9BA8935D74D}" type="pres">
      <dgm:prSet presAssocID="{0D02381E-A08E-4546-AE90-2C8CD8F98058}" presName="sibTrans" presStyleCnt="0"/>
      <dgm:spPr/>
    </dgm:pt>
    <dgm:pt modelId="{61F7D2EB-1438-40E8-8176-5DB633BB7D8D}" type="pres">
      <dgm:prSet presAssocID="{7485D2A8-028A-4C43-AC99-E6CD36DE871D}" presName="nod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A26832-F39D-415B-BB54-A7DFA00E5873}" type="pres">
      <dgm:prSet presAssocID="{BFCE6E44-D03C-432B-87AA-D52528FCFA91}" presName="sibTrans" presStyleCnt="0"/>
      <dgm:spPr/>
    </dgm:pt>
    <dgm:pt modelId="{E03B93AD-2CC3-4578-A726-26EDEDFFEEBC}" type="pres">
      <dgm:prSet presAssocID="{7CCCA135-92E6-4A80-B2BD-4C2CE7AF1F43}" presName="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AA5480-FFBF-4AA3-8C4E-17E24D5B5A69}" srcId="{7AAC1CC0-4BC4-4C95-AF4D-3AB1096F2BA8}" destId="{7CCCA135-92E6-4A80-B2BD-4C2CE7AF1F43}" srcOrd="19" destOrd="0" parTransId="{DD5056B9-B5D7-40F1-85F9-6167C298D596}" sibTransId="{73C43E04-7FAA-4A77-9947-B7CCD9EF3BA8}"/>
    <dgm:cxn modelId="{319FB52F-6902-4EB0-AAC5-DC8BD55D42EB}" type="presOf" srcId="{D79AC796-D8B1-41D8-912B-02DB08EF8204}" destId="{FBB9878B-F28F-4492-B8BA-F7C74D5E6CF1}" srcOrd="0" destOrd="0" presId="urn:microsoft.com/office/officeart/2005/8/layout/default"/>
    <dgm:cxn modelId="{FCCF679D-F8DE-445C-95DD-642C18D00739}" type="presOf" srcId="{EE098624-960C-44E9-8F6D-EC74BF2A7977}" destId="{0BDB8F82-53BE-47C1-9DFA-322AB82891B6}" srcOrd="0" destOrd="0" presId="urn:microsoft.com/office/officeart/2005/8/layout/default"/>
    <dgm:cxn modelId="{8863BB8C-8F24-492C-8DD2-A908D8D04441}" srcId="{7AAC1CC0-4BC4-4C95-AF4D-3AB1096F2BA8}" destId="{1A625ACA-8ABC-426D-9BF4-1834FD9A631F}" srcOrd="1" destOrd="0" parTransId="{C3047548-CF36-418C-A60C-95A4E4983323}" sibTransId="{0F0EA06A-510E-4E9C-A5B3-6A7C5383885E}"/>
    <dgm:cxn modelId="{C1A86AA7-50DF-4CD8-BE60-89F0F1F76D87}" srcId="{7AAC1CC0-4BC4-4C95-AF4D-3AB1096F2BA8}" destId="{4A9CA505-884E-4277-A772-527C52B0B626}" srcOrd="13" destOrd="0" parTransId="{59083AA7-6C5A-4E3E-8B77-541C9DD9D3AA}" sibTransId="{5605BC15-C651-4205-95E5-9837A5C40D23}"/>
    <dgm:cxn modelId="{7FD74215-DCDB-4076-A793-A09A3291CD70}" type="presOf" srcId="{7AAC1CC0-4BC4-4C95-AF4D-3AB1096F2BA8}" destId="{9B475AEC-A36B-4C9A-ABC3-55D10E80FB1C}" srcOrd="0" destOrd="0" presId="urn:microsoft.com/office/officeart/2005/8/layout/default"/>
    <dgm:cxn modelId="{9D4136E9-DBC9-4DE5-ADB9-FAE3B17F06BB}" type="presOf" srcId="{F7C20A8A-8008-4C10-A3B0-A4EE183EE854}" destId="{EFED39C8-4CF4-44B4-96C6-ABD4EFA3DD97}" srcOrd="0" destOrd="0" presId="urn:microsoft.com/office/officeart/2005/8/layout/default"/>
    <dgm:cxn modelId="{48BC245C-3E7B-423B-96F4-68A81E3E5D64}" type="presOf" srcId="{7485D2A8-028A-4C43-AC99-E6CD36DE871D}" destId="{61F7D2EB-1438-40E8-8176-5DB633BB7D8D}" srcOrd="0" destOrd="0" presId="urn:microsoft.com/office/officeart/2005/8/layout/default"/>
    <dgm:cxn modelId="{B8B6F961-6B50-408B-9743-E2819191B2AC}" type="presOf" srcId="{7AB943A6-7F60-4492-97A3-B6E96CB5FC1B}" destId="{B351EB3E-C45D-440D-BC23-F72AC8ED0905}" srcOrd="0" destOrd="0" presId="urn:microsoft.com/office/officeart/2005/8/layout/default"/>
    <dgm:cxn modelId="{BF96367E-FB6B-4EB9-92F2-6B3A888044FB}" type="presOf" srcId="{D23794AC-D5C1-4BB9-8D91-FD2A71247458}" destId="{5D4D17A9-4560-49FE-A51A-C2E4A2536025}" srcOrd="0" destOrd="0" presId="urn:microsoft.com/office/officeart/2005/8/layout/default"/>
    <dgm:cxn modelId="{E0E6D75B-EB81-4FD1-929F-A779DE1F0EDF}" srcId="{7AAC1CC0-4BC4-4C95-AF4D-3AB1096F2BA8}" destId="{A3CCD666-38E5-4AD6-94DB-BF1C74225E8F}" srcOrd="12" destOrd="0" parTransId="{D288DE29-AE43-4601-BBF3-EC9603EE3144}" sibTransId="{AAAF0670-8BA7-486C-B6F6-E3AF08CCC7EE}"/>
    <dgm:cxn modelId="{2B230534-0B85-4DA3-9B9E-C19A71BDE555}" srcId="{7AAC1CC0-4BC4-4C95-AF4D-3AB1096F2BA8}" destId="{D79AC796-D8B1-41D8-912B-02DB08EF8204}" srcOrd="10" destOrd="0" parTransId="{E9C8FA84-0D1A-473B-A288-0206FDE31377}" sibTransId="{EF99F828-03D5-40D7-8F6D-2621F93AD63D}"/>
    <dgm:cxn modelId="{762F1D6C-DF6D-456F-819B-9D32FCBDCE37}" type="presOf" srcId="{07299542-C65E-457F-8694-306CD9FAC429}" destId="{39A2DD3E-08CD-4C18-AAF6-ACFF85AD493F}" srcOrd="0" destOrd="0" presId="urn:microsoft.com/office/officeart/2005/8/layout/default"/>
    <dgm:cxn modelId="{C372C121-23C6-42F2-AF87-A727C03CC545}" srcId="{7AAC1CC0-4BC4-4C95-AF4D-3AB1096F2BA8}" destId="{7D9C8589-0DCD-41C5-A126-2EA857A29C6C}" srcOrd="15" destOrd="0" parTransId="{FD644C8C-9F23-4076-87E9-83D13D5C10AD}" sibTransId="{52C1FC78-6987-439A-822F-F911C1E6320B}"/>
    <dgm:cxn modelId="{4DCCD2AB-9394-4F1B-8ADE-8E5FB15D06FB}" srcId="{7AAC1CC0-4BC4-4C95-AF4D-3AB1096F2BA8}" destId="{EE098624-960C-44E9-8F6D-EC74BF2A7977}" srcOrd="7" destOrd="0" parTransId="{811D9ED5-6D4D-40E2-997B-760345E84DD5}" sibTransId="{9922E75C-46DB-4C6B-A09C-580E4F9729A7}"/>
    <dgm:cxn modelId="{49B05612-9E2C-45BD-9AAF-617002702708}" srcId="{7AAC1CC0-4BC4-4C95-AF4D-3AB1096F2BA8}" destId="{8DD962BA-0F04-4D9F-A8AF-6546E6807225}" srcOrd="6" destOrd="0" parTransId="{13290826-4DFF-43BE-84DE-91A618058900}" sibTransId="{72E560F0-E27B-4682-AE57-F675F52DE162}"/>
    <dgm:cxn modelId="{45797838-C0AD-42C9-A9F2-9014498C18DF}" type="presOf" srcId="{3D7A1B9E-A3EF-48F7-82E5-E4BEC3DDEBE3}" destId="{5B489550-BAA3-4512-801E-893BC8E3EA45}" srcOrd="0" destOrd="0" presId="urn:microsoft.com/office/officeart/2005/8/layout/default"/>
    <dgm:cxn modelId="{D9BC3C63-9C96-430A-BDFB-CDA9712290B6}" srcId="{7AAC1CC0-4BC4-4C95-AF4D-3AB1096F2BA8}" destId="{112D4164-1F02-48A4-8A93-AB21CB2B2BB0}" srcOrd="9" destOrd="0" parTransId="{54029492-0AE7-4AAE-9ACA-6B835BD4BD07}" sibTransId="{F5564C95-A085-44D6-A78C-D58DCD086C19}"/>
    <dgm:cxn modelId="{5B3D3A3D-997C-476B-9CA7-AE17F62E5D45}" type="presOf" srcId="{C394879F-A334-45C5-82B8-F350451B5501}" destId="{831118B2-DED7-40C3-B726-030F0C6F0152}" srcOrd="0" destOrd="0" presId="urn:microsoft.com/office/officeart/2005/8/layout/default"/>
    <dgm:cxn modelId="{26E6F246-D93A-44F3-81B0-DC289B0BDB66}" type="presOf" srcId="{112D4164-1F02-48A4-8A93-AB21CB2B2BB0}" destId="{C122758D-4DEB-4883-9603-A5E4546E5302}" srcOrd="0" destOrd="0" presId="urn:microsoft.com/office/officeart/2005/8/layout/default"/>
    <dgm:cxn modelId="{44B84B30-418E-47EE-B4B1-7D397E4B7A5C}" srcId="{7AAC1CC0-4BC4-4C95-AF4D-3AB1096F2BA8}" destId="{C394879F-A334-45C5-82B8-F350451B5501}" srcOrd="5" destOrd="0" parTransId="{E162F5A8-DEB2-4D61-AEB3-B34D080094B2}" sibTransId="{30EE81C1-2C46-4966-BA93-23DCBEBFADE4}"/>
    <dgm:cxn modelId="{221B0E36-80D6-4BDE-9674-9900163D87DF}" srcId="{7AAC1CC0-4BC4-4C95-AF4D-3AB1096F2BA8}" destId="{A346F21D-E627-40AB-9B06-B37A671586D2}" srcOrd="3" destOrd="0" parTransId="{FDB521E1-8AAD-4E80-8E8E-2B5594F44690}" sibTransId="{6BBA802C-1D33-45C4-9ABC-489CAF49B563}"/>
    <dgm:cxn modelId="{B4DCF4BE-713E-4F99-A236-D9C016B81428}" type="presOf" srcId="{297DD197-5A9F-4C8B-B6EB-41F8638BE5B3}" destId="{ABDFF61F-6D44-40B3-AA3E-C8DEAC907D22}" srcOrd="0" destOrd="0" presId="urn:microsoft.com/office/officeart/2005/8/layout/default"/>
    <dgm:cxn modelId="{8B26EB50-0199-40C1-A192-143F2DFE5C29}" srcId="{7AAC1CC0-4BC4-4C95-AF4D-3AB1096F2BA8}" destId="{F537D9A2-0696-44EA-A483-3E8A25AA9EE2}" srcOrd="0" destOrd="0" parTransId="{199A0957-4383-4B14-9092-A276794A0922}" sibTransId="{64AD057D-4049-4236-BC9C-CB8675FFBB9B}"/>
    <dgm:cxn modelId="{92B4BD22-3BB4-4A3E-B253-2F0E49D5DA90}" srcId="{7AAC1CC0-4BC4-4C95-AF4D-3AB1096F2BA8}" destId="{7AB943A6-7F60-4492-97A3-B6E96CB5FC1B}" srcOrd="17" destOrd="0" parTransId="{12815F3B-0F14-4BE8-9756-BE483DACE3CD}" sibTransId="{0D02381E-A08E-4546-AE90-2C8CD8F98058}"/>
    <dgm:cxn modelId="{7BA364C3-F23D-4CDA-8359-25DF144CE817}" type="presOf" srcId="{F537D9A2-0696-44EA-A483-3E8A25AA9EE2}" destId="{484DFD73-29F5-4B44-B6B8-BF29348060AD}" srcOrd="0" destOrd="0" presId="urn:microsoft.com/office/officeart/2005/8/layout/default"/>
    <dgm:cxn modelId="{C4F32D56-973C-49CA-BDF2-17D97340F4FC}" srcId="{7AAC1CC0-4BC4-4C95-AF4D-3AB1096F2BA8}" destId="{7485D2A8-028A-4C43-AC99-E6CD36DE871D}" srcOrd="18" destOrd="0" parTransId="{F811C1E3-01E3-4A28-9358-8D8CE9CC40ED}" sibTransId="{BFCE6E44-D03C-432B-87AA-D52528FCFA91}"/>
    <dgm:cxn modelId="{691196C2-4937-4698-9E83-FD189E0CA0CF}" type="presOf" srcId="{8DD962BA-0F04-4D9F-A8AF-6546E6807225}" destId="{A850FEC2-02D3-4ED8-A11D-77BFE918F536}" srcOrd="0" destOrd="0" presId="urn:microsoft.com/office/officeart/2005/8/layout/default"/>
    <dgm:cxn modelId="{F6B3147A-F407-4FA3-8C23-A4A44504959F}" srcId="{7AAC1CC0-4BC4-4C95-AF4D-3AB1096F2BA8}" destId="{07299542-C65E-457F-8694-306CD9FAC429}" srcOrd="11" destOrd="0" parTransId="{A90E7457-609C-4385-ACAA-D1BAD4DD94FB}" sibTransId="{E124FC4B-BE85-4018-A408-235F6BB0B047}"/>
    <dgm:cxn modelId="{5FE0DD8F-5258-454C-9952-745A79FEB28A}" type="presOf" srcId="{A3CCD666-38E5-4AD6-94DB-BF1C74225E8F}" destId="{18FF5694-0B87-48C3-8F71-E9A80F3B2B89}" srcOrd="0" destOrd="0" presId="urn:microsoft.com/office/officeart/2005/8/layout/default"/>
    <dgm:cxn modelId="{61AD12F1-F970-4777-A108-55130884787E}" type="presOf" srcId="{A346F21D-E627-40AB-9B06-B37A671586D2}" destId="{850B8FBB-19D1-4292-81BA-AF2B6EBBD901}" srcOrd="0" destOrd="0" presId="urn:microsoft.com/office/officeart/2005/8/layout/default"/>
    <dgm:cxn modelId="{4D0E4E85-0031-43F8-A136-0C74F07E3BBD}" type="presOf" srcId="{4A9CA505-884E-4277-A772-527C52B0B626}" destId="{796F3245-0AEB-4C18-A135-9BB722363754}" srcOrd="0" destOrd="0" presId="urn:microsoft.com/office/officeart/2005/8/layout/default"/>
    <dgm:cxn modelId="{E13E3DD3-E272-4F6E-ACB2-557180950A06}" srcId="{7AAC1CC0-4BC4-4C95-AF4D-3AB1096F2BA8}" destId="{F7C20A8A-8008-4C10-A3B0-A4EE183EE854}" srcOrd="16" destOrd="0" parTransId="{E930E439-1424-473D-88D2-D90A1D12089C}" sibTransId="{46EF0EDE-A6C7-440A-96D7-C2A5D0F1498A}"/>
    <dgm:cxn modelId="{993EC789-0050-496C-AD07-748AA72C9735}" type="presOf" srcId="{CF229D90-239F-4CF3-B1BA-26A28D25403C}" destId="{C6DBCF4F-DE8F-4E36-B543-57F28084D99A}" srcOrd="0" destOrd="0" presId="urn:microsoft.com/office/officeart/2005/8/layout/default"/>
    <dgm:cxn modelId="{3A6EF0DB-4854-4004-A663-83CCB464B41F}" type="presOf" srcId="{1A625ACA-8ABC-426D-9BF4-1834FD9A631F}" destId="{2F7B9F31-546E-4BF8-861A-8584D359C6E4}" srcOrd="0" destOrd="0" presId="urn:microsoft.com/office/officeart/2005/8/layout/default"/>
    <dgm:cxn modelId="{06D16982-F85D-4EFC-AA4C-7D1A29F84316}" srcId="{7AAC1CC0-4BC4-4C95-AF4D-3AB1096F2BA8}" destId="{D23794AC-D5C1-4BB9-8D91-FD2A71247458}" srcOrd="4" destOrd="0" parTransId="{C174BF60-CF3B-4D24-8DF6-EAD69E0833A2}" sibTransId="{0B7C4B04-6EDD-47CB-A852-5BD809244603}"/>
    <dgm:cxn modelId="{9C4C6900-40D7-4195-AFE1-49EEA4A8CC00}" srcId="{7AAC1CC0-4BC4-4C95-AF4D-3AB1096F2BA8}" destId="{3D7A1B9E-A3EF-48F7-82E5-E4BEC3DDEBE3}" srcOrd="8" destOrd="0" parTransId="{793BC734-832C-4F58-AAA5-B1F936E98C21}" sibTransId="{78867FF1-682A-425B-8CEB-E511FD163CCB}"/>
    <dgm:cxn modelId="{25A65D2B-11EF-4394-8B74-E1E0FDEC37EC}" type="presOf" srcId="{7CCCA135-92E6-4A80-B2BD-4C2CE7AF1F43}" destId="{E03B93AD-2CC3-4578-A726-26EDEDFFEEBC}" srcOrd="0" destOrd="0" presId="urn:microsoft.com/office/officeart/2005/8/layout/default"/>
    <dgm:cxn modelId="{965F1AA9-B1F4-4A63-8D11-294F1BF2F656}" srcId="{7AAC1CC0-4BC4-4C95-AF4D-3AB1096F2BA8}" destId="{297DD197-5A9F-4C8B-B6EB-41F8638BE5B3}" srcOrd="2" destOrd="0" parTransId="{00A6CCCE-4F1C-47F6-89D9-11DB4ABFC27B}" sibTransId="{BEE1618C-7A56-4AC6-87FF-C32C25A5B2A5}"/>
    <dgm:cxn modelId="{B38D7A51-8E81-4360-A793-05806D00A766}" type="presOf" srcId="{7D9C8589-0DCD-41C5-A126-2EA857A29C6C}" destId="{150965F5-43A7-435B-8A81-6C552AD024C0}" srcOrd="0" destOrd="0" presId="urn:microsoft.com/office/officeart/2005/8/layout/default"/>
    <dgm:cxn modelId="{E4BB5E64-09C6-4479-821C-92A191A98815}" srcId="{7AAC1CC0-4BC4-4C95-AF4D-3AB1096F2BA8}" destId="{CF229D90-239F-4CF3-B1BA-26A28D25403C}" srcOrd="14" destOrd="0" parTransId="{2B036336-6EED-4FD1-BF3A-B61BB6745818}" sibTransId="{A1E78E18-7370-4F0E-B6B1-5CA8F2693618}"/>
    <dgm:cxn modelId="{D21A100D-D6D4-4BFE-BBE9-F984E8C21173}" type="presParOf" srcId="{9B475AEC-A36B-4C9A-ABC3-55D10E80FB1C}" destId="{484DFD73-29F5-4B44-B6B8-BF29348060AD}" srcOrd="0" destOrd="0" presId="urn:microsoft.com/office/officeart/2005/8/layout/default"/>
    <dgm:cxn modelId="{B83FE9CD-6E84-442C-A902-A4A3F0197841}" type="presParOf" srcId="{9B475AEC-A36B-4C9A-ABC3-55D10E80FB1C}" destId="{6DE4763B-37A3-47E7-AE0C-7A9B5B76AD30}" srcOrd="1" destOrd="0" presId="urn:microsoft.com/office/officeart/2005/8/layout/default"/>
    <dgm:cxn modelId="{A5CC6138-5AAF-4742-9754-C6ECBBE5D4B9}" type="presParOf" srcId="{9B475AEC-A36B-4C9A-ABC3-55D10E80FB1C}" destId="{2F7B9F31-546E-4BF8-861A-8584D359C6E4}" srcOrd="2" destOrd="0" presId="urn:microsoft.com/office/officeart/2005/8/layout/default"/>
    <dgm:cxn modelId="{1F88A96B-8B82-426C-99D5-B08BDF22F566}" type="presParOf" srcId="{9B475AEC-A36B-4C9A-ABC3-55D10E80FB1C}" destId="{AC91C976-C12D-46EC-80EA-C2F4293B157A}" srcOrd="3" destOrd="0" presId="urn:microsoft.com/office/officeart/2005/8/layout/default"/>
    <dgm:cxn modelId="{00DF69F3-3A09-4A1F-B286-0E0058D6960C}" type="presParOf" srcId="{9B475AEC-A36B-4C9A-ABC3-55D10E80FB1C}" destId="{ABDFF61F-6D44-40B3-AA3E-C8DEAC907D22}" srcOrd="4" destOrd="0" presId="urn:microsoft.com/office/officeart/2005/8/layout/default"/>
    <dgm:cxn modelId="{0FCBD1F2-DF20-444C-A98B-4073E48D11B9}" type="presParOf" srcId="{9B475AEC-A36B-4C9A-ABC3-55D10E80FB1C}" destId="{B8928763-88C6-442A-9646-A85FDB68ADD7}" srcOrd="5" destOrd="0" presId="urn:microsoft.com/office/officeart/2005/8/layout/default"/>
    <dgm:cxn modelId="{EF6A62E0-C058-4415-805F-F44F414427C7}" type="presParOf" srcId="{9B475AEC-A36B-4C9A-ABC3-55D10E80FB1C}" destId="{850B8FBB-19D1-4292-81BA-AF2B6EBBD901}" srcOrd="6" destOrd="0" presId="urn:microsoft.com/office/officeart/2005/8/layout/default"/>
    <dgm:cxn modelId="{F1FEB3CB-7091-4C70-9A94-975FE2ABDB5B}" type="presParOf" srcId="{9B475AEC-A36B-4C9A-ABC3-55D10E80FB1C}" destId="{82E1CFD6-9EBB-446D-A93D-37BC301DCDA8}" srcOrd="7" destOrd="0" presId="urn:microsoft.com/office/officeart/2005/8/layout/default"/>
    <dgm:cxn modelId="{CCB58DC3-E933-43AA-AA31-B3545D7F50C3}" type="presParOf" srcId="{9B475AEC-A36B-4C9A-ABC3-55D10E80FB1C}" destId="{5D4D17A9-4560-49FE-A51A-C2E4A2536025}" srcOrd="8" destOrd="0" presId="urn:microsoft.com/office/officeart/2005/8/layout/default"/>
    <dgm:cxn modelId="{2036B5EB-32DF-4C15-BA56-C4C10AB8A2F3}" type="presParOf" srcId="{9B475AEC-A36B-4C9A-ABC3-55D10E80FB1C}" destId="{7D62C786-AB09-4FC5-B855-642820EC19B3}" srcOrd="9" destOrd="0" presId="urn:microsoft.com/office/officeart/2005/8/layout/default"/>
    <dgm:cxn modelId="{33ED07B4-DEBF-4863-9140-CD32CE41E234}" type="presParOf" srcId="{9B475AEC-A36B-4C9A-ABC3-55D10E80FB1C}" destId="{831118B2-DED7-40C3-B726-030F0C6F0152}" srcOrd="10" destOrd="0" presId="urn:microsoft.com/office/officeart/2005/8/layout/default"/>
    <dgm:cxn modelId="{C03E9ED1-D662-4915-976A-830CE0007512}" type="presParOf" srcId="{9B475AEC-A36B-4C9A-ABC3-55D10E80FB1C}" destId="{B3A55BFB-8B76-46F6-AF04-483E6C9480D3}" srcOrd="11" destOrd="0" presId="urn:microsoft.com/office/officeart/2005/8/layout/default"/>
    <dgm:cxn modelId="{CF5DD947-1CE5-4DC1-B09C-67B1E3163E86}" type="presParOf" srcId="{9B475AEC-A36B-4C9A-ABC3-55D10E80FB1C}" destId="{A850FEC2-02D3-4ED8-A11D-77BFE918F536}" srcOrd="12" destOrd="0" presId="urn:microsoft.com/office/officeart/2005/8/layout/default"/>
    <dgm:cxn modelId="{6BB6FE24-4069-49B1-861E-12EE18E14132}" type="presParOf" srcId="{9B475AEC-A36B-4C9A-ABC3-55D10E80FB1C}" destId="{AF6F60F7-665D-438A-A809-990C38DFBEEE}" srcOrd="13" destOrd="0" presId="urn:microsoft.com/office/officeart/2005/8/layout/default"/>
    <dgm:cxn modelId="{6FD13AE0-86A3-4ACB-BE9E-757599BCD117}" type="presParOf" srcId="{9B475AEC-A36B-4C9A-ABC3-55D10E80FB1C}" destId="{0BDB8F82-53BE-47C1-9DFA-322AB82891B6}" srcOrd="14" destOrd="0" presId="urn:microsoft.com/office/officeart/2005/8/layout/default"/>
    <dgm:cxn modelId="{1F3A984C-8CA4-40D3-A361-7ECBC3FDC606}" type="presParOf" srcId="{9B475AEC-A36B-4C9A-ABC3-55D10E80FB1C}" destId="{02AC9F45-78D7-4A49-BDF7-2E0E5F6064B0}" srcOrd="15" destOrd="0" presId="urn:microsoft.com/office/officeart/2005/8/layout/default"/>
    <dgm:cxn modelId="{99503A6F-12CB-415E-9A91-E28625FD86FC}" type="presParOf" srcId="{9B475AEC-A36B-4C9A-ABC3-55D10E80FB1C}" destId="{5B489550-BAA3-4512-801E-893BC8E3EA45}" srcOrd="16" destOrd="0" presId="urn:microsoft.com/office/officeart/2005/8/layout/default"/>
    <dgm:cxn modelId="{634CD1D3-6FD9-4C08-B366-144B5A950DAA}" type="presParOf" srcId="{9B475AEC-A36B-4C9A-ABC3-55D10E80FB1C}" destId="{52E69493-1267-45F1-ACBF-4B823DD0F837}" srcOrd="17" destOrd="0" presId="urn:microsoft.com/office/officeart/2005/8/layout/default"/>
    <dgm:cxn modelId="{1F3EAF28-5390-4F30-A7D4-BB05162B71C9}" type="presParOf" srcId="{9B475AEC-A36B-4C9A-ABC3-55D10E80FB1C}" destId="{C122758D-4DEB-4883-9603-A5E4546E5302}" srcOrd="18" destOrd="0" presId="urn:microsoft.com/office/officeart/2005/8/layout/default"/>
    <dgm:cxn modelId="{ADFE5459-F782-4989-8700-19A9E9F24887}" type="presParOf" srcId="{9B475AEC-A36B-4C9A-ABC3-55D10E80FB1C}" destId="{DDD9C55A-610C-43F8-A552-D4FFCDF2D634}" srcOrd="19" destOrd="0" presId="urn:microsoft.com/office/officeart/2005/8/layout/default"/>
    <dgm:cxn modelId="{3F982467-C554-4970-B762-1B217FC0B15D}" type="presParOf" srcId="{9B475AEC-A36B-4C9A-ABC3-55D10E80FB1C}" destId="{FBB9878B-F28F-4492-B8BA-F7C74D5E6CF1}" srcOrd="20" destOrd="0" presId="urn:microsoft.com/office/officeart/2005/8/layout/default"/>
    <dgm:cxn modelId="{769DE90F-86FD-4171-AECD-E08D275E94AD}" type="presParOf" srcId="{9B475AEC-A36B-4C9A-ABC3-55D10E80FB1C}" destId="{40325D74-9139-45A8-837E-CF960F9645FD}" srcOrd="21" destOrd="0" presId="urn:microsoft.com/office/officeart/2005/8/layout/default"/>
    <dgm:cxn modelId="{60EFE720-2F4F-4688-A38F-279F9E28F85C}" type="presParOf" srcId="{9B475AEC-A36B-4C9A-ABC3-55D10E80FB1C}" destId="{39A2DD3E-08CD-4C18-AAF6-ACFF85AD493F}" srcOrd="22" destOrd="0" presId="urn:microsoft.com/office/officeart/2005/8/layout/default"/>
    <dgm:cxn modelId="{FEDE054B-B501-4D2B-8FD8-CD0BF333DD76}" type="presParOf" srcId="{9B475AEC-A36B-4C9A-ABC3-55D10E80FB1C}" destId="{33FF1F7F-2859-4504-9D47-6532EF738989}" srcOrd="23" destOrd="0" presId="urn:microsoft.com/office/officeart/2005/8/layout/default"/>
    <dgm:cxn modelId="{822693E8-3E33-4954-8CC1-B7965E09318D}" type="presParOf" srcId="{9B475AEC-A36B-4C9A-ABC3-55D10E80FB1C}" destId="{18FF5694-0B87-48C3-8F71-E9A80F3B2B89}" srcOrd="24" destOrd="0" presId="urn:microsoft.com/office/officeart/2005/8/layout/default"/>
    <dgm:cxn modelId="{AE913BB8-FEDC-41EC-B099-60CFE792F619}" type="presParOf" srcId="{9B475AEC-A36B-4C9A-ABC3-55D10E80FB1C}" destId="{D04879F0-FDB9-4A56-BF8E-933A23E52AA1}" srcOrd="25" destOrd="0" presId="urn:microsoft.com/office/officeart/2005/8/layout/default"/>
    <dgm:cxn modelId="{87C3F924-8AEB-4900-BA96-6A7A917151DA}" type="presParOf" srcId="{9B475AEC-A36B-4C9A-ABC3-55D10E80FB1C}" destId="{796F3245-0AEB-4C18-A135-9BB722363754}" srcOrd="26" destOrd="0" presId="urn:microsoft.com/office/officeart/2005/8/layout/default"/>
    <dgm:cxn modelId="{EF913058-E03D-4EA3-9FDA-99E952788256}" type="presParOf" srcId="{9B475AEC-A36B-4C9A-ABC3-55D10E80FB1C}" destId="{2F028F7B-E856-4262-BBE0-FB37D38F70A5}" srcOrd="27" destOrd="0" presId="urn:microsoft.com/office/officeart/2005/8/layout/default"/>
    <dgm:cxn modelId="{08F772EC-62B9-44FD-A45C-4A4A0E459281}" type="presParOf" srcId="{9B475AEC-A36B-4C9A-ABC3-55D10E80FB1C}" destId="{C6DBCF4F-DE8F-4E36-B543-57F28084D99A}" srcOrd="28" destOrd="0" presId="urn:microsoft.com/office/officeart/2005/8/layout/default"/>
    <dgm:cxn modelId="{027A1600-CD0C-4C90-BD17-9FE68CFFFAB7}" type="presParOf" srcId="{9B475AEC-A36B-4C9A-ABC3-55D10E80FB1C}" destId="{67F7266B-389A-4A3C-AC1C-29186B528BCD}" srcOrd="29" destOrd="0" presId="urn:microsoft.com/office/officeart/2005/8/layout/default"/>
    <dgm:cxn modelId="{DA7E649E-CE8F-4528-87DB-79D76BA67C34}" type="presParOf" srcId="{9B475AEC-A36B-4C9A-ABC3-55D10E80FB1C}" destId="{150965F5-43A7-435B-8A81-6C552AD024C0}" srcOrd="30" destOrd="0" presId="urn:microsoft.com/office/officeart/2005/8/layout/default"/>
    <dgm:cxn modelId="{47443F36-25E1-476B-A90A-6182B76B5311}" type="presParOf" srcId="{9B475AEC-A36B-4C9A-ABC3-55D10E80FB1C}" destId="{B6088782-CAA1-420F-9DB1-3D6C12E70F6D}" srcOrd="31" destOrd="0" presId="urn:microsoft.com/office/officeart/2005/8/layout/default"/>
    <dgm:cxn modelId="{2F277535-1961-43D7-BE34-2F9488251549}" type="presParOf" srcId="{9B475AEC-A36B-4C9A-ABC3-55D10E80FB1C}" destId="{EFED39C8-4CF4-44B4-96C6-ABD4EFA3DD97}" srcOrd="32" destOrd="0" presId="urn:microsoft.com/office/officeart/2005/8/layout/default"/>
    <dgm:cxn modelId="{91E04761-D4A4-412D-883F-5084E0ACE944}" type="presParOf" srcId="{9B475AEC-A36B-4C9A-ABC3-55D10E80FB1C}" destId="{5366A5E8-29C5-4130-8BAD-5E07BE57B1A6}" srcOrd="33" destOrd="0" presId="urn:microsoft.com/office/officeart/2005/8/layout/default"/>
    <dgm:cxn modelId="{3EE2AC13-EDB9-4496-A608-F37EBF721BD5}" type="presParOf" srcId="{9B475AEC-A36B-4C9A-ABC3-55D10E80FB1C}" destId="{B351EB3E-C45D-440D-BC23-F72AC8ED0905}" srcOrd="34" destOrd="0" presId="urn:microsoft.com/office/officeart/2005/8/layout/default"/>
    <dgm:cxn modelId="{B517174F-202B-4DE1-A8D8-39C8FBF92B14}" type="presParOf" srcId="{9B475AEC-A36B-4C9A-ABC3-55D10E80FB1C}" destId="{30C86E5A-610D-4E8C-977B-E9BA8935D74D}" srcOrd="35" destOrd="0" presId="urn:microsoft.com/office/officeart/2005/8/layout/default"/>
    <dgm:cxn modelId="{90374231-4998-4F50-996F-E22E05AC37A6}" type="presParOf" srcId="{9B475AEC-A36B-4C9A-ABC3-55D10E80FB1C}" destId="{61F7D2EB-1438-40E8-8176-5DB633BB7D8D}" srcOrd="36" destOrd="0" presId="urn:microsoft.com/office/officeart/2005/8/layout/default"/>
    <dgm:cxn modelId="{9159A1BE-8063-4125-827C-7B6FCFEE9890}" type="presParOf" srcId="{9B475AEC-A36B-4C9A-ABC3-55D10E80FB1C}" destId="{F4A26832-F39D-415B-BB54-A7DFA00E5873}" srcOrd="37" destOrd="0" presId="urn:microsoft.com/office/officeart/2005/8/layout/default"/>
    <dgm:cxn modelId="{FAAD90A5-722C-4659-8FAD-6D1F44D07954}" type="presParOf" srcId="{9B475AEC-A36B-4C9A-ABC3-55D10E80FB1C}" destId="{E03B93AD-2CC3-4578-A726-26EDEDFFEEBC}" srcOrd="3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0F82ED-57DA-49F4-8CAE-6117D96A6B4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09F9BB-8286-47EB-8028-DEB58EBE1482}">
      <dgm:prSet phldrT="[Text]"/>
      <dgm:spPr/>
      <dgm:t>
        <a:bodyPr/>
        <a:lstStyle/>
        <a:p>
          <a:r>
            <a:rPr lang="cs-CZ" dirty="0" err="1" smtClean="0"/>
            <a:t>zaře</a:t>
          </a:r>
          <a:r>
            <a:rPr lang="cs-CZ" dirty="0" smtClean="0"/>
            <a:t>_</a:t>
          </a:r>
          <a:r>
            <a:rPr lang="cs-CZ" dirty="0" err="1" smtClean="0"/>
            <a:t>tal</a:t>
          </a:r>
          <a:endParaRPr lang="cs-CZ" dirty="0"/>
        </a:p>
      </dgm:t>
    </dgm:pt>
    <dgm:pt modelId="{299125FA-F0D7-4D11-B739-2BE783CDFE55}" type="parTrans" cxnId="{73B0A64C-4B26-410D-AC93-62F6A2CF44C8}">
      <dgm:prSet/>
      <dgm:spPr/>
      <dgm:t>
        <a:bodyPr/>
        <a:lstStyle/>
        <a:p>
          <a:endParaRPr lang="cs-CZ"/>
        </a:p>
      </dgm:t>
    </dgm:pt>
    <dgm:pt modelId="{B78ABCAF-B90C-4612-AE37-2E09981E5916}" type="sibTrans" cxnId="{73B0A64C-4B26-410D-AC93-62F6A2CF44C8}">
      <dgm:prSet/>
      <dgm:spPr/>
      <dgm:t>
        <a:bodyPr/>
        <a:lstStyle/>
        <a:p>
          <a:endParaRPr lang="cs-CZ"/>
        </a:p>
      </dgm:t>
    </dgm:pt>
    <dgm:pt modelId="{BD77EAB2-5740-46E0-8B1F-0D17866CD765}">
      <dgm:prSet phldrT="[Text]"/>
      <dgm:spPr/>
      <dgm:t>
        <a:bodyPr/>
        <a:lstStyle/>
        <a:p>
          <a:r>
            <a:rPr lang="cs-CZ" dirty="0" err="1" smtClean="0"/>
            <a:t>slou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A6E2E082-2F3A-4B91-BE9A-6929986691C2}" type="parTrans" cxnId="{0203AD67-E9CD-45FA-B735-E0F964B67BF2}">
      <dgm:prSet/>
      <dgm:spPr/>
      <dgm:t>
        <a:bodyPr/>
        <a:lstStyle/>
        <a:p>
          <a:endParaRPr lang="cs-CZ"/>
        </a:p>
      </dgm:t>
    </dgm:pt>
    <dgm:pt modelId="{C593DB33-4434-40AD-BC08-7A8402CB4DEB}" type="sibTrans" cxnId="{0203AD67-E9CD-45FA-B735-E0F964B67BF2}">
      <dgm:prSet/>
      <dgm:spPr/>
      <dgm:t>
        <a:bodyPr/>
        <a:lstStyle/>
        <a:p>
          <a:endParaRPr lang="cs-CZ"/>
        </a:p>
      </dgm:t>
    </dgm:pt>
    <dgm:pt modelId="{8B7CA513-B7D8-498A-B585-E06D05D7AB9A}">
      <dgm:prSet phldrT="[Text]"/>
      <dgm:spPr/>
      <dgm:t>
        <a:bodyPr/>
        <a:lstStyle/>
        <a:p>
          <a:r>
            <a:rPr lang="cs-CZ" dirty="0" smtClean="0"/>
            <a:t>doje_</a:t>
          </a:r>
          <a:r>
            <a:rPr lang="cs-CZ" dirty="0" err="1" smtClean="0"/>
            <a:t>te</a:t>
          </a:r>
          <a:endParaRPr lang="cs-CZ" dirty="0"/>
        </a:p>
      </dgm:t>
    </dgm:pt>
    <dgm:pt modelId="{A0C7621F-B894-4903-AD95-71BDB9026601}" type="parTrans" cxnId="{B99C1D7C-6BC1-42B7-9F12-7C35AB3FC445}">
      <dgm:prSet/>
      <dgm:spPr/>
      <dgm:t>
        <a:bodyPr/>
        <a:lstStyle/>
        <a:p>
          <a:endParaRPr lang="cs-CZ"/>
        </a:p>
      </dgm:t>
    </dgm:pt>
    <dgm:pt modelId="{43A7DC9A-515B-4AF1-9D52-FD7B71F7788B}" type="sibTrans" cxnId="{B99C1D7C-6BC1-42B7-9F12-7C35AB3FC445}">
      <dgm:prSet/>
      <dgm:spPr/>
      <dgm:t>
        <a:bodyPr/>
        <a:lstStyle/>
        <a:p>
          <a:endParaRPr lang="cs-CZ"/>
        </a:p>
      </dgm:t>
    </dgm:pt>
    <dgm:pt modelId="{F69E8B60-61AE-4EA0-814D-1CC2F6E03152}">
      <dgm:prSet phldrT="[Text]"/>
      <dgm:spPr/>
      <dgm:t>
        <a:bodyPr/>
        <a:lstStyle/>
        <a:p>
          <a:r>
            <a:rPr lang="cs-CZ" dirty="0" err="1" smtClean="0"/>
            <a:t>Bo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C948DE02-4D57-4288-AD14-CA045CC3F0F0}" type="parTrans" cxnId="{52D01FA3-2309-4A3E-9AD9-2DEB31CF8A7E}">
      <dgm:prSet/>
      <dgm:spPr/>
      <dgm:t>
        <a:bodyPr/>
        <a:lstStyle/>
        <a:p>
          <a:endParaRPr lang="cs-CZ"/>
        </a:p>
      </dgm:t>
    </dgm:pt>
    <dgm:pt modelId="{8E623231-8B75-4210-9CA9-DAFC8DEC1091}" type="sibTrans" cxnId="{52D01FA3-2309-4A3E-9AD9-2DEB31CF8A7E}">
      <dgm:prSet/>
      <dgm:spPr/>
      <dgm:t>
        <a:bodyPr/>
        <a:lstStyle/>
        <a:p>
          <a:endParaRPr lang="cs-CZ"/>
        </a:p>
      </dgm:t>
    </dgm:pt>
    <dgm:pt modelId="{F1BFF428-F800-4D4A-8475-D33F4938CBCA}">
      <dgm:prSet phldrT="[Text]"/>
      <dgm:spPr/>
      <dgm:t>
        <a:bodyPr/>
        <a:lstStyle/>
        <a:p>
          <a:r>
            <a:rPr lang="cs-CZ" dirty="0" smtClean="0"/>
            <a:t>ú_</a:t>
          </a:r>
          <a:r>
            <a:rPr lang="cs-CZ" dirty="0" err="1" smtClean="0"/>
            <a:t>ký</a:t>
          </a:r>
          <a:endParaRPr lang="cs-CZ" dirty="0"/>
        </a:p>
      </dgm:t>
    </dgm:pt>
    <dgm:pt modelId="{676A0EC4-30E4-4D0D-A50D-1A916F14B43E}" type="parTrans" cxnId="{AEDBB878-E3D6-492B-A6B0-38A4D09AE72A}">
      <dgm:prSet/>
      <dgm:spPr/>
      <dgm:t>
        <a:bodyPr/>
        <a:lstStyle/>
        <a:p>
          <a:endParaRPr lang="cs-CZ"/>
        </a:p>
      </dgm:t>
    </dgm:pt>
    <dgm:pt modelId="{A0F1CE3D-7EBB-4353-A674-FF2275DB91F3}" type="sibTrans" cxnId="{AEDBB878-E3D6-492B-A6B0-38A4D09AE72A}">
      <dgm:prSet/>
      <dgm:spPr/>
      <dgm:t>
        <a:bodyPr/>
        <a:lstStyle/>
        <a:p>
          <a:endParaRPr lang="cs-CZ"/>
        </a:p>
      </dgm:t>
    </dgm:pt>
    <dgm:pt modelId="{B5B7A853-36F4-480B-83F3-C88B4BD3D138}">
      <dgm:prSet phldrT="[Text]"/>
      <dgm:spPr/>
      <dgm:t>
        <a:bodyPr/>
        <a:lstStyle/>
        <a:p>
          <a:r>
            <a:rPr lang="cs-CZ" dirty="0" err="1" smtClean="0"/>
            <a:t>dě</a:t>
          </a:r>
          <a:r>
            <a:rPr lang="cs-CZ" dirty="0" smtClean="0"/>
            <a:t>_</a:t>
          </a:r>
          <a:r>
            <a:rPr lang="cs-CZ" dirty="0" err="1" smtClean="0"/>
            <a:t>čátko</a:t>
          </a:r>
          <a:endParaRPr lang="cs-CZ" dirty="0"/>
        </a:p>
      </dgm:t>
    </dgm:pt>
    <dgm:pt modelId="{54ADBF43-C04F-4A12-8ACF-09E5B1773315}" type="parTrans" cxnId="{E62D182F-E704-4FB4-A84B-DFB4A64FBA77}">
      <dgm:prSet/>
      <dgm:spPr/>
    </dgm:pt>
    <dgm:pt modelId="{568C84CC-291D-4110-9EA7-507AE5560A1F}" type="sibTrans" cxnId="{E62D182F-E704-4FB4-A84B-DFB4A64FBA77}">
      <dgm:prSet/>
      <dgm:spPr/>
    </dgm:pt>
    <dgm:pt modelId="{BD0A0138-4C01-4259-A484-53A13ED54114}">
      <dgm:prSet phldrT="[Text]"/>
      <dgm:spPr/>
      <dgm:t>
        <a:bodyPr/>
        <a:lstStyle/>
        <a:p>
          <a:r>
            <a:rPr lang="cs-CZ" dirty="0" err="1" smtClean="0"/>
            <a:t>obrá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C772889E-B0D5-4EA5-BC58-70FF7CA8E506}" type="parTrans" cxnId="{1181C72D-6275-489C-8383-C03B973B2882}">
      <dgm:prSet/>
      <dgm:spPr/>
    </dgm:pt>
    <dgm:pt modelId="{34FB873F-926C-4C06-837E-901BB3AF1609}" type="sibTrans" cxnId="{1181C72D-6275-489C-8383-C03B973B2882}">
      <dgm:prSet/>
      <dgm:spPr/>
    </dgm:pt>
    <dgm:pt modelId="{DDBBACD8-6B04-4A69-BC1A-87C23979EB13}">
      <dgm:prSet phldrT="[Text]"/>
      <dgm:spPr/>
      <dgm:t>
        <a:bodyPr/>
        <a:lstStyle/>
        <a:p>
          <a:r>
            <a:rPr lang="cs-CZ" dirty="0" smtClean="0"/>
            <a:t>neutra_</a:t>
          </a:r>
          <a:r>
            <a:rPr lang="cs-CZ" dirty="0" err="1" smtClean="0"/>
            <a:t>te</a:t>
          </a:r>
          <a:endParaRPr lang="cs-CZ" dirty="0"/>
        </a:p>
      </dgm:t>
    </dgm:pt>
    <dgm:pt modelId="{CB1DA2C5-6AD7-4B06-A0EB-3803DB54EA11}" type="parTrans" cxnId="{B20183BB-56EC-4B65-9F89-6EDE258CFEE5}">
      <dgm:prSet/>
      <dgm:spPr/>
    </dgm:pt>
    <dgm:pt modelId="{5ABE6EE2-A9E6-493F-8294-213A06268208}" type="sibTrans" cxnId="{B20183BB-56EC-4B65-9F89-6EDE258CFEE5}">
      <dgm:prSet/>
      <dgm:spPr/>
    </dgm:pt>
    <dgm:pt modelId="{F6C59599-A93B-40E1-BDC5-AD80CB63DE8D}">
      <dgm:prSet phldrT="[Text]"/>
      <dgm:spPr/>
      <dgm:t>
        <a:bodyPr/>
        <a:lstStyle/>
        <a:p>
          <a:r>
            <a:rPr lang="cs-CZ" dirty="0" err="1" smtClean="0"/>
            <a:t>pení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5F867A48-47BF-4AA3-AEC4-E892CD2A804A}" type="parTrans" cxnId="{2468F84E-6ABB-4838-89F1-ACD7F1626D1D}">
      <dgm:prSet/>
      <dgm:spPr/>
    </dgm:pt>
    <dgm:pt modelId="{A8D080FD-C65B-4CE3-99C7-BD40CF1193AD}" type="sibTrans" cxnId="{2468F84E-6ABB-4838-89F1-ACD7F1626D1D}">
      <dgm:prSet/>
      <dgm:spPr/>
    </dgm:pt>
    <dgm:pt modelId="{12BB3F0C-F07A-48DD-9638-16ED663FC9C8}">
      <dgm:prSet phldrT="[Text]"/>
      <dgm:spPr/>
      <dgm:t>
        <a:bodyPr/>
        <a:lstStyle/>
        <a:p>
          <a:r>
            <a:rPr lang="cs-CZ" dirty="0" err="1" smtClean="0"/>
            <a:t>bra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EDCA2FBA-DDB7-47C0-9524-A32D3E5BF8EF}" type="parTrans" cxnId="{160A4867-BE75-41E3-B215-B471E115E86A}">
      <dgm:prSet/>
      <dgm:spPr/>
    </dgm:pt>
    <dgm:pt modelId="{0134741B-9E6F-41FE-91E7-FA4BF00D3E48}" type="sibTrans" cxnId="{160A4867-BE75-41E3-B215-B471E115E86A}">
      <dgm:prSet/>
      <dgm:spPr/>
    </dgm:pt>
    <dgm:pt modelId="{8178E8FD-107A-47CD-B416-8736DD2EA3BB}">
      <dgm:prSet phldrT="[Text]"/>
      <dgm:spPr/>
      <dgm:t>
        <a:bodyPr/>
        <a:lstStyle/>
        <a:p>
          <a:r>
            <a:rPr lang="cs-CZ" dirty="0" err="1" smtClean="0"/>
            <a:t>sli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FCD4CC43-CFBF-46DF-8CFB-61C27647F301}" type="parTrans" cxnId="{2FC7E431-659B-4C24-ADAF-324EC495360C}">
      <dgm:prSet/>
      <dgm:spPr/>
    </dgm:pt>
    <dgm:pt modelId="{5DF62E6C-F80D-4A4E-9720-292F08792F33}" type="sibTrans" cxnId="{2FC7E431-659B-4C24-ADAF-324EC495360C}">
      <dgm:prSet/>
      <dgm:spPr/>
    </dgm:pt>
    <dgm:pt modelId="{77044BDB-4FAD-4AFF-A0A7-2F45E32A4D4B}">
      <dgm:prSet phldrT="[Text]"/>
      <dgm:spPr/>
      <dgm:t>
        <a:bodyPr/>
        <a:lstStyle/>
        <a:p>
          <a:r>
            <a:rPr lang="cs-CZ" dirty="0" smtClean="0"/>
            <a:t>klu_</a:t>
          </a:r>
          <a:r>
            <a:rPr lang="cs-CZ" dirty="0" err="1" smtClean="0"/>
            <a:t>ko</a:t>
          </a:r>
          <a:endParaRPr lang="cs-CZ" dirty="0"/>
        </a:p>
      </dgm:t>
    </dgm:pt>
    <dgm:pt modelId="{E9F297DC-A5F1-4069-AC53-0C5F15FCF344}" type="parTrans" cxnId="{282E3191-E892-4B15-A527-14C48BDCBBB1}">
      <dgm:prSet/>
      <dgm:spPr/>
    </dgm:pt>
    <dgm:pt modelId="{6AA9EBEE-5B3B-4C0F-918A-A4183D838738}" type="sibTrans" cxnId="{282E3191-E892-4B15-A527-14C48BDCBBB1}">
      <dgm:prSet/>
      <dgm:spPr/>
    </dgm:pt>
    <dgm:pt modelId="{D2222DAB-D55B-4E8C-A582-F8C9E0E6559D}">
      <dgm:prSet phldrT="[Text]"/>
      <dgm:spPr/>
      <dgm:t>
        <a:bodyPr/>
        <a:lstStyle/>
        <a:p>
          <a:r>
            <a:rPr lang="cs-CZ" dirty="0" err="1" smtClean="0"/>
            <a:t>Tere</a:t>
          </a:r>
          <a:r>
            <a:rPr lang="cs-CZ" dirty="0" smtClean="0"/>
            <a:t>_čina</a:t>
          </a:r>
          <a:endParaRPr lang="cs-CZ" dirty="0"/>
        </a:p>
      </dgm:t>
    </dgm:pt>
    <dgm:pt modelId="{91C7C475-2E62-42EB-BF61-F4764880B048}" type="parTrans" cxnId="{8EE42D94-8ADD-4531-9341-021D608A984D}">
      <dgm:prSet/>
      <dgm:spPr/>
    </dgm:pt>
    <dgm:pt modelId="{F7205C42-9EDD-45E6-8291-CAB940D80C04}" type="sibTrans" cxnId="{8EE42D94-8ADD-4531-9341-021D608A984D}">
      <dgm:prSet/>
      <dgm:spPr/>
    </dgm:pt>
    <dgm:pt modelId="{150BBDF0-FBB4-4C25-8C08-9AEAF59B358C}">
      <dgm:prSet phldrT="[Text]"/>
      <dgm:spPr/>
      <dgm:t>
        <a:bodyPr/>
        <a:lstStyle/>
        <a:p>
          <a:r>
            <a:rPr lang="cs-CZ" dirty="0" err="1" smtClean="0"/>
            <a:t>mří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2A23EC54-B983-4DD6-9C71-E73FFF642C08}" type="parTrans" cxnId="{76B5FD2C-4174-4612-AF52-FD614C96209E}">
      <dgm:prSet/>
      <dgm:spPr/>
    </dgm:pt>
    <dgm:pt modelId="{864D1390-7079-433F-A3FA-7A83FE6E67FC}" type="sibTrans" cxnId="{76B5FD2C-4174-4612-AF52-FD614C96209E}">
      <dgm:prSet/>
      <dgm:spPr/>
    </dgm:pt>
    <dgm:pt modelId="{A77FD783-BBFE-44D0-BCF3-605F5A3595D5}">
      <dgm:prSet phldrT="[Text]"/>
      <dgm:spPr/>
      <dgm:t>
        <a:bodyPr/>
        <a:lstStyle/>
        <a:p>
          <a:r>
            <a:rPr lang="cs-CZ" dirty="0" err="1" smtClean="0"/>
            <a:t>hrá</a:t>
          </a:r>
          <a:r>
            <a:rPr lang="cs-CZ" dirty="0" smtClean="0"/>
            <a:t>_</a:t>
          </a:r>
          <a:endParaRPr lang="cs-CZ" dirty="0"/>
        </a:p>
      </dgm:t>
    </dgm:pt>
    <dgm:pt modelId="{9432E0FC-57D3-4093-8755-4F8A29D8759F}" type="parTrans" cxnId="{7F0E1441-13D5-48BF-A150-05394A29C5E6}">
      <dgm:prSet/>
      <dgm:spPr/>
    </dgm:pt>
    <dgm:pt modelId="{4705A421-69C3-4647-B5E4-E38A1CACBB8D}" type="sibTrans" cxnId="{7F0E1441-13D5-48BF-A150-05394A29C5E6}">
      <dgm:prSet/>
      <dgm:spPr/>
    </dgm:pt>
    <dgm:pt modelId="{9563D2FE-3170-4DBE-9451-29B451618EDA}">
      <dgm:prSet phldrT="[Text]"/>
      <dgm:spPr/>
      <dgm:t>
        <a:bodyPr/>
        <a:lstStyle/>
        <a:p>
          <a:r>
            <a:rPr lang="cs-CZ" dirty="0" smtClean="0"/>
            <a:t>stá_</a:t>
          </a:r>
          <a:r>
            <a:rPr lang="cs-CZ" dirty="0" err="1" smtClean="0"/>
            <a:t>ka</a:t>
          </a:r>
          <a:endParaRPr lang="cs-CZ" dirty="0"/>
        </a:p>
      </dgm:t>
    </dgm:pt>
    <dgm:pt modelId="{A6F532EC-3E8E-4424-84BA-DFB71D56B297}" type="parTrans" cxnId="{074757DB-D91D-4CCB-BD9A-F1CC6DC8ECD2}">
      <dgm:prSet/>
      <dgm:spPr/>
    </dgm:pt>
    <dgm:pt modelId="{AF2B0F6A-B1F0-4A86-AD67-850CE675CBAE}" type="sibTrans" cxnId="{074757DB-D91D-4CCB-BD9A-F1CC6DC8ECD2}">
      <dgm:prSet/>
      <dgm:spPr/>
    </dgm:pt>
    <dgm:pt modelId="{0A1B422B-307B-494E-91B2-86DB4068DE10}">
      <dgm:prSet phldrT="[Text]"/>
      <dgm:spPr/>
      <dgm:t>
        <a:bodyPr/>
        <a:lstStyle/>
        <a:p>
          <a:r>
            <a:rPr lang="cs-CZ" dirty="0" err="1" smtClean="0"/>
            <a:t>Vojtě</a:t>
          </a:r>
          <a:r>
            <a:rPr lang="cs-CZ" dirty="0" smtClean="0"/>
            <a:t>_</a:t>
          </a:r>
          <a:endParaRPr lang="cs-CZ" dirty="0"/>
        </a:p>
      </dgm:t>
    </dgm:pt>
    <dgm:pt modelId="{E9C16554-79BF-4B97-BAA6-519377555A86}" type="parTrans" cxnId="{C5682401-C94C-4165-824E-CFBD0B0E2869}">
      <dgm:prSet/>
      <dgm:spPr/>
    </dgm:pt>
    <dgm:pt modelId="{2BEAE66B-2B91-4614-9ACE-D73082F3CBC1}" type="sibTrans" cxnId="{C5682401-C94C-4165-824E-CFBD0B0E2869}">
      <dgm:prSet/>
      <dgm:spPr/>
    </dgm:pt>
    <dgm:pt modelId="{6CE437AE-C075-454F-A5B6-BEA1B164E1B6}">
      <dgm:prSet phldrT="[Text]"/>
      <dgm:spPr/>
      <dgm:t>
        <a:bodyPr/>
        <a:lstStyle/>
        <a:p>
          <a:r>
            <a:rPr lang="cs-CZ" dirty="0" err="1" smtClean="0"/>
            <a:t>řetí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CEED5CAB-D4EC-439D-AE81-6806996BB965}" type="parTrans" cxnId="{34560A55-C66A-46E7-933D-4D90660A2B53}">
      <dgm:prSet/>
      <dgm:spPr/>
    </dgm:pt>
    <dgm:pt modelId="{061709AE-BF36-4877-ACC5-CB96E4EDF62B}" type="sibTrans" cxnId="{34560A55-C66A-46E7-933D-4D90660A2B53}">
      <dgm:prSet/>
      <dgm:spPr/>
    </dgm:pt>
    <dgm:pt modelId="{17A22576-342A-45BC-82D8-BC4406D7938F}">
      <dgm:prSet phldrT="[Text]"/>
      <dgm:spPr/>
      <dgm:t>
        <a:bodyPr/>
        <a:lstStyle/>
        <a:p>
          <a:r>
            <a:rPr lang="cs-CZ" dirty="0" err="1" smtClean="0"/>
            <a:t>Bě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C3F08C46-ABC1-4273-AAF2-A420E9AF6222}" type="parTrans" cxnId="{F61774CB-EF60-4097-8173-DF58F623BECF}">
      <dgm:prSet/>
      <dgm:spPr/>
    </dgm:pt>
    <dgm:pt modelId="{89DC8A45-CF9C-4897-846D-A4FEB7EAB808}" type="sibTrans" cxnId="{F61774CB-EF60-4097-8173-DF58F623BECF}">
      <dgm:prSet/>
      <dgm:spPr/>
    </dgm:pt>
    <dgm:pt modelId="{83F2A8E0-C70B-4214-B922-C15180FDA1C4}">
      <dgm:prSet phldrT="[Text]"/>
      <dgm:spPr/>
      <dgm:t>
        <a:bodyPr/>
        <a:lstStyle/>
        <a:p>
          <a:r>
            <a:rPr lang="cs-CZ" dirty="0" smtClean="0"/>
            <a:t>tě_</a:t>
          </a:r>
          <a:r>
            <a:rPr lang="cs-CZ" dirty="0" err="1" smtClean="0"/>
            <a:t>ký</a:t>
          </a:r>
          <a:endParaRPr lang="cs-CZ" dirty="0"/>
        </a:p>
      </dgm:t>
    </dgm:pt>
    <dgm:pt modelId="{C3E3FC7A-5B1A-41F8-8735-2D056EA1DD4D}" type="parTrans" cxnId="{D928E2DB-456D-4C0E-9267-A6278AEB9476}">
      <dgm:prSet/>
      <dgm:spPr/>
    </dgm:pt>
    <dgm:pt modelId="{FEA53FB5-C0AF-4158-9E84-118FD4408C49}" type="sibTrans" cxnId="{D928E2DB-456D-4C0E-9267-A6278AEB9476}">
      <dgm:prSet/>
      <dgm:spPr/>
    </dgm:pt>
    <dgm:pt modelId="{39F1BB5F-55D8-48E2-B2B3-BCC9CDA5332D}" type="pres">
      <dgm:prSet presAssocID="{B00F82ED-57DA-49F4-8CAE-6117D96A6B4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A156DD6-2692-4B1D-B1B5-DC7FF0DA96EE}" type="pres">
      <dgm:prSet presAssocID="{1E09F9BB-8286-47EB-8028-DEB58EBE1482}" presName="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3DE517-A889-4E6E-92D6-F7A5386CEB3E}" type="pres">
      <dgm:prSet presAssocID="{B78ABCAF-B90C-4612-AE37-2E09981E5916}" presName="sibTrans" presStyleCnt="0"/>
      <dgm:spPr/>
    </dgm:pt>
    <dgm:pt modelId="{C1C5B41C-7BB9-4743-A042-AC7F3A0AEAE6}" type="pres">
      <dgm:prSet presAssocID="{BD77EAB2-5740-46E0-8B1F-0D17866CD765}" presName="nod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327D06-F536-4EB2-AFBC-D924A0ADD1CF}" type="pres">
      <dgm:prSet presAssocID="{C593DB33-4434-40AD-BC08-7A8402CB4DEB}" presName="sibTrans" presStyleCnt="0"/>
      <dgm:spPr/>
    </dgm:pt>
    <dgm:pt modelId="{44D69B22-E46F-4EB7-8894-DF86F05E27D3}" type="pres">
      <dgm:prSet presAssocID="{8B7CA513-B7D8-498A-B585-E06D05D7AB9A}" presName="nod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58C054-DB60-4D1D-814F-3D79911A9A66}" type="pres">
      <dgm:prSet presAssocID="{43A7DC9A-515B-4AF1-9D52-FD7B71F7788B}" presName="sibTrans" presStyleCnt="0"/>
      <dgm:spPr/>
    </dgm:pt>
    <dgm:pt modelId="{76A515C1-6B37-44D8-A3A1-E4A7B02ABCC3}" type="pres">
      <dgm:prSet presAssocID="{F69E8B60-61AE-4EA0-814D-1CC2F6E03152}" presName="nod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587ED3-B979-4624-A22F-1CE4CDF5DF53}" type="pres">
      <dgm:prSet presAssocID="{8E623231-8B75-4210-9CA9-DAFC8DEC1091}" presName="sibTrans" presStyleCnt="0"/>
      <dgm:spPr/>
    </dgm:pt>
    <dgm:pt modelId="{50BFD918-BF3E-409D-B204-D620F2E9B6C1}" type="pres">
      <dgm:prSet presAssocID="{B5B7A853-36F4-480B-83F3-C88B4BD3D138}" presName="nod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AC9625-86EC-4D0D-AE66-028E948793BD}" type="pres">
      <dgm:prSet presAssocID="{568C84CC-291D-4110-9EA7-507AE5560A1F}" presName="sibTrans" presStyleCnt="0"/>
      <dgm:spPr/>
    </dgm:pt>
    <dgm:pt modelId="{728DF8C1-3B92-4B12-850E-823789B8A8A5}" type="pres">
      <dgm:prSet presAssocID="{F1BFF428-F800-4D4A-8475-D33F4938CBCA}" presName="nod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89634-4F28-41F1-BFDE-632B535DF16E}" type="pres">
      <dgm:prSet presAssocID="{A0F1CE3D-7EBB-4353-A674-FF2275DB91F3}" presName="sibTrans" presStyleCnt="0"/>
      <dgm:spPr/>
    </dgm:pt>
    <dgm:pt modelId="{9695FAD4-6034-4AF1-8D1A-F36789747990}" type="pres">
      <dgm:prSet presAssocID="{DDBBACD8-6B04-4A69-BC1A-87C23979EB13}" presName="nod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412FB0-BAF4-4915-95A0-8BD6C2119A16}" type="pres">
      <dgm:prSet presAssocID="{5ABE6EE2-A9E6-493F-8294-213A06268208}" presName="sibTrans" presStyleCnt="0"/>
      <dgm:spPr/>
    </dgm:pt>
    <dgm:pt modelId="{0938F5B5-DB3C-4937-8E6B-3879F47D6821}" type="pres">
      <dgm:prSet presAssocID="{F6C59599-A93B-40E1-BDC5-AD80CB63DE8D}" presName="nod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F59CD5-F025-48B5-9FED-A0781C442BB5}" type="pres">
      <dgm:prSet presAssocID="{A8D080FD-C65B-4CE3-99C7-BD40CF1193AD}" presName="sibTrans" presStyleCnt="0"/>
      <dgm:spPr/>
    </dgm:pt>
    <dgm:pt modelId="{188B18C6-AEC4-47CF-AE4B-4CDD371CEF18}" type="pres">
      <dgm:prSet presAssocID="{12BB3F0C-F07A-48DD-9638-16ED663FC9C8}" presName="nod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537CC3-2421-46B6-A666-B5B3FFB2E820}" type="pres">
      <dgm:prSet presAssocID="{0134741B-9E6F-41FE-91E7-FA4BF00D3E48}" presName="sibTrans" presStyleCnt="0"/>
      <dgm:spPr/>
    </dgm:pt>
    <dgm:pt modelId="{7B874FDB-A765-41AA-82D7-5E866EFCA334}" type="pres">
      <dgm:prSet presAssocID="{BD0A0138-4C01-4259-A484-53A13ED54114}" presName="nod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92C4C-F013-49F2-9B4B-BB1593D61CC0}" type="pres">
      <dgm:prSet presAssocID="{34FB873F-926C-4C06-837E-901BB3AF1609}" presName="sibTrans" presStyleCnt="0"/>
      <dgm:spPr/>
    </dgm:pt>
    <dgm:pt modelId="{6F552683-FA21-4BD8-B3D3-B219416725B3}" type="pres">
      <dgm:prSet presAssocID="{77044BDB-4FAD-4AFF-A0A7-2F45E32A4D4B}" presName="nod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9C0C4A-65F3-4C13-BA12-9B23DA35BCE3}" type="pres">
      <dgm:prSet presAssocID="{6AA9EBEE-5B3B-4C0F-918A-A4183D838738}" presName="sibTrans" presStyleCnt="0"/>
      <dgm:spPr/>
    </dgm:pt>
    <dgm:pt modelId="{F7ADB9FD-8DCB-49C4-8718-B92730B47CDF}" type="pres">
      <dgm:prSet presAssocID="{D2222DAB-D55B-4E8C-A582-F8C9E0E6559D}" presName="nod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BEB074-172F-431C-873B-B6E0AFC40D06}" type="pres">
      <dgm:prSet presAssocID="{F7205C42-9EDD-45E6-8291-CAB940D80C04}" presName="sibTrans" presStyleCnt="0"/>
      <dgm:spPr/>
    </dgm:pt>
    <dgm:pt modelId="{F8173634-F40E-4255-99F6-F891FB72D1CF}" type="pres">
      <dgm:prSet presAssocID="{150BBDF0-FBB4-4C25-8C08-9AEAF59B358C}" presName="nod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00D2DF-AA98-4D22-950F-87609E0AF3FB}" type="pres">
      <dgm:prSet presAssocID="{864D1390-7079-433F-A3FA-7A83FE6E67FC}" presName="sibTrans" presStyleCnt="0"/>
      <dgm:spPr/>
    </dgm:pt>
    <dgm:pt modelId="{03E2677C-A9C9-493B-A070-C8089955159F}" type="pres">
      <dgm:prSet presAssocID="{8178E8FD-107A-47CD-B416-8736DD2EA3BB}" presName="nod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43160E-93A8-4455-8214-BE6753F4B9D7}" type="pres">
      <dgm:prSet presAssocID="{5DF62E6C-F80D-4A4E-9720-292F08792F33}" presName="sibTrans" presStyleCnt="0"/>
      <dgm:spPr/>
    </dgm:pt>
    <dgm:pt modelId="{FA04F427-81A8-49C9-B250-08E40F5A5CBC}" type="pres">
      <dgm:prSet presAssocID="{9563D2FE-3170-4DBE-9451-29B451618EDA}" presName="nod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EF4797-8DEB-4744-8F2F-EA3690C63812}" type="pres">
      <dgm:prSet presAssocID="{AF2B0F6A-B1F0-4A86-AD67-850CE675CBAE}" presName="sibTrans" presStyleCnt="0"/>
      <dgm:spPr/>
    </dgm:pt>
    <dgm:pt modelId="{9F2E000E-A64F-492E-BB3A-720938A153F2}" type="pres">
      <dgm:prSet presAssocID="{0A1B422B-307B-494E-91B2-86DB4068DE10}" presName="nod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766E84-53C1-4102-B566-AC79CF7AB86C}" type="pres">
      <dgm:prSet presAssocID="{2BEAE66B-2B91-4614-9ACE-D73082F3CBC1}" presName="sibTrans" presStyleCnt="0"/>
      <dgm:spPr/>
    </dgm:pt>
    <dgm:pt modelId="{3846E264-8E7D-487F-B209-BA35DD56715D}" type="pres">
      <dgm:prSet presAssocID="{6CE437AE-C075-454F-A5B6-BEA1B164E1B6}" presName="nod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2F9585-0E61-4EA8-A8DF-DE37D958F431}" type="pres">
      <dgm:prSet presAssocID="{061709AE-BF36-4877-ACC5-CB96E4EDF62B}" presName="sibTrans" presStyleCnt="0"/>
      <dgm:spPr/>
    </dgm:pt>
    <dgm:pt modelId="{339EFC53-AE9A-4D0B-9C3C-D0E55906ACBE}" type="pres">
      <dgm:prSet presAssocID="{17A22576-342A-45BC-82D8-BC4406D7938F}" presName="nod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21B66-DAE2-4425-BA13-0FF57E6C3A44}" type="pres">
      <dgm:prSet presAssocID="{89DC8A45-CF9C-4897-846D-A4FEB7EAB808}" presName="sibTrans" presStyleCnt="0"/>
      <dgm:spPr/>
    </dgm:pt>
    <dgm:pt modelId="{BBAA0F51-DAB0-4BFB-913B-0F7DE919A641}" type="pres">
      <dgm:prSet presAssocID="{83F2A8E0-C70B-4214-B922-C15180FDA1C4}" presName="nod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8C5BFA-E4F5-42F8-935F-656156884CCE}" type="pres">
      <dgm:prSet presAssocID="{FEA53FB5-C0AF-4158-9E84-118FD4408C49}" presName="sibTrans" presStyleCnt="0"/>
      <dgm:spPr/>
    </dgm:pt>
    <dgm:pt modelId="{A17DEEB9-5CDF-4F16-8580-16B46E4B56F3}" type="pres">
      <dgm:prSet presAssocID="{A77FD783-BBFE-44D0-BCF3-605F5A3595D5}" presName="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8E3076-8E38-4EA4-9E61-94ABBDD8A6C3}" type="presOf" srcId="{D2222DAB-D55B-4E8C-A582-F8C9E0E6559D}" destId="{F7ADB9FD-8DCB-49C4-8718-B92730B47CDF}" srcOrd="0" destOrd="0" presId="urn:microsoft.com/office/officeart/2005/8/layout/default"/>
    <dgm:cxn modelId="{C5682401-C94C-4165-824E-CFBD0B0E2869}" srcId="{B00F82ED-57DA-49F4-8CAE-6117D96A6B43}" destId="{0A1B422B-307B-494E-91B2-86DB4068DE10}" srcOrd="15" destOrd="0" parTransId="{E9C16554-79BF-4B97-BAA6-519377555A86}" sibTransId="{2BEAE66B-2B91-4614-9ACE-D73082F3CBC1}"/>
    <dgm:cxn modelId="{DF6F05A6-A5F1-4A0D-9F72-E01DC394A40A}" type="presOf" srcId="{150BBDF0-FBB4-4C25-8C08-9AEAF59B358C}" destId="{F8173634-F40E-4255-99F6-F891FB72D1CF}" srcOrd="0" destOrd="0" presId="urn:microsoft.com/office/officeart/2005/8/layout/default"/>
    <dgm:cxn modelId="{7FB90410-B317-46D8-A37C-15A351C89659}" type="presOf" srcId="{F1BFF428-F800-4D4A-8475-D33F4938CBCA}" destId="{728DF8C1-3B92-4B12-850E-823789B8A8A5}" srcOrd="0" destOrd="0" presId="urn:microsoft.com/office/officeart/2005/8/layout/default"/>
    <dgm:cxn modelId="{7F0E1441-13D5-48BF-A150-05394A29C5E6}" srcId="{B00F82ED-57DA-49F4-8CAE-6117D96A6B43}" destId="{A77FD783-BBFE-44D0-BCF3-605F5A3595D5}" srcOrd="19" destOrd="0" parTransId="{9432E0FC-57D3-4093-8755-4F8A29D8759F}" sibTransId="{4705A421-69C3-4647-B5E4-E38A1CACBB8D}"/>
    <dgm:cxn modelId="{FDC0056D-9259-4169-845D-5269499611BF}" type="presOf" srcId="{0A1B422B-307B-494E-91B2-86DB4068DE10}" destId="{9F2E000E-A64F-492E-BB3A-720938A153F2}" srcOrd="0" destOrd="0" presId="urn:microsoft.com/office/officeart/2005/8/layout/default"/>
    <dgm:cxn modelId="{E62D182F-E704-4FB4-A84B-DFB4A64FBA77}" srcId="{B00F82ED-57DA-49F4-8CAE-6117D96A6B43}" destId="{B5B7A853-36F4-480B-83F3-C88B4BD3D138}" srcOrd="4" destOrd="0" parTransId="{54ADBF43-C04F-4A12-8ACF-09E5B1773315}" sibTransId="{568C84CC-291D-4110-9EA7-507AE5560A1F}"/>
    <dgm:cxn modelId="{34560A55-C66A-46E7-933D-4D90660A2B53}" srcId="{B00F82ED-57DA-49F4-8CAE-6117D96A6B43}" destId="{6CE437AE-C075-454F-A5B6-BEA1B164E1B6}" srcOrd="16" destOrd="0" parTransId="{CEED5CAB-D4EC-439D-AE81-6806996BB965}" sibTransId="{061709AE-BF36-4877-ACC5-CB96E4EDF62B}"/>
    <dgm:cxn modelId="{E7F87C09-2C60-4561-B43F-D6E327305DE8}" type="presOf" srcId="{77044BDB-4FAD-4AFF-A0A7-2F45E32A4D4B}" destId="{6F552683-FA21-4BD8-B3D3-B219416725B3}" srcOrd="0" destOrd="0" presId="urn:microsoft.com/office/officeart/2005/8/layout/default"/>
    <dgm:cxn modelId="{0203AD67-E9CD-45FA-B735-E0F964B67BF2}" srcId="{B00F82ED-57DA-49F4-8CAE-6117D96A6B43}" destId="{BD77EAB2-5740-46E0-8B1F-0D17866CD765}" srcOrd="1" destOrd="0" parTransId="{A6E2E082-2F3A-4B91-BE9A-6929986691C2}" sibTransId="{C593DB33-4434-40AD-BC08-7A8402CB4DEB}"/>
    <dgm:cxn modelId="{8EE42D94-8ADD-4531-9341-021D608A984D}" srcId="{B00F82ED-57DA-49F4-8CAE-6117D96A6B43}" destId="{D2222DAB-D55B-4E8C-A582-F8C9E0E6559D}" srcOrd="11" destOrd="0" parTransId="{91C7C475-2E62-42EB-BF61-F4764880B048}" sibTransId="{F7205C42-9EDD-45E6-8291-CAB940D80C04}"/>
    <dgm:cxn modelId="{160A4867-BE75-41E3-B215-B471E115E86A}" srcId="{B00F82ED-57DA-49F4-8CAE-6117D96A6B43}" destId="{12BB3F0C-F07A-48DD-9638-16ED663FC9C8}" srcOrd="8" destOrd="0" parTransId="{EDCA2FBA-DDB7-47C0-9524-A32D3E5BF8EF}" sibTransId="{0134741B-9E6F-41FE-91E7-FA4BF00D3E48}"/>
    <dgm:cxn modelId="{C662FACC-774C-4693-9FAB-FB813FF65475}" type="presOf" srcId="{F69E8B60-61AE-4EA0-814D-1CC2F6E03152}" destId="{76A515C1-6B37-44D8-A3A1-E4A7B02ABCC3}" srcOrd="0" destOrd="0" presId="urn:microsoft.com/office/officeart/2005/8/layout/default"/>
    <dgm:cxn modelId="{D928E2DB-456D-4C0E-9267-A6278AEB9476}" srcId="{B00F82ED-57DA-49F4-8CAE-6117D96A6B43}" destId="{83F2A8E0-C70B-4214-B922-C15180FDA1C4}" srcOrd="18" destOrd="0" parTransId="{C3E3FC7A-5B1A-41F8-8735-2D056EA1DD4D}" sibTransId="{FEA53FB5-C0AF-4158-9E84-118FD4408C49}"/>
    <dgm:cxn modelId="{52D01FA3-2309-4A3E-9AD9-2DEB31CF8A7E}" srcId="{B00F82ED-57DA-49F4-8CAE-6117D96A6B43}" destId="{F69E8B60-61AE-4EA0-814D-1CC2F6E03152}" srcOrd="3" destOrd="0" parTransId="{C948DE02-4D57-4288-AD14-CA045CC3F0F0}" sibTransId="{8E623231-8B75-4210-9CA9-DAFC8DEC1091}"/>
    <dgm:cxn modelId="{2FC7E431-659B-4C24-ADAF-324EC495360C}" srcId="{B00F82ED-57DA-49F4-8CAE-6117D96A6B43}" destId="{8178E8FD-107A-47CD-B416-8736DD2EA3BB}" srcOrd="13" destOrd="0" parTransId="{FCD4CC43-CFBF-46DF-8CFB-61C27647F301}" sibTransId="{5DF62E6C-F80D-4A4E-9720-292F08792F33}"/>
    <dgm:cxn modelId="{2468F84E-6ABB-4838-89F1-ACD7F1626D1D}" srcId="{B00F82ED-57DA-49F4-8CAE-6117D96A6B43}" destId="{F6C59599-A93B-40E1-BDC5-AD80CB63DE8D}" srcOrd="7" destOrd="0" parTransId="{5F867A48-47BF-4AA3-AEC4-E892CD2A804A}" sibTransId="{A8D080FD-C65B-4CE3-99C7-BD40CF1193AD}"/>
    <dgm:cxn modelId="{BA274B13-F128-47FD-BAF1-32344F0900D0}" type="presOf" srcId="{A77FD783-BBFE-44D0-BCF3-605F5A3595D5}" destId="{A17DEEB9-5CDF-4F16-8580-16B46E4B56F3}" srcOrd="0" destOrd="0" presId="urn:microsoft.com/office/officeart/2005/8/layout/default"/>
    <dgm:cxn modelId="{76B5FD2C-4174-4612-AF52-FD614C96209E}" srcId="{B00F82ED-57DA-49F4-8CAE-6117D96A6B43}" destId="{150BBDF0-FBB4-4C25-8C08-9AEAF59B358C}" srcOrd="12" destOrd="0" parTransId="{2A23EC54-B983-4DD6-9C71-E73FFF642C08}" sibTransId="{864D1390-7079-433F-A3FA-7A83FE6E67FC}"/>
    <dgm:cxn modelId="{B99C1D7C-6BC1-42B7-9F12-7C35AB3FC445}" srcId="{B00F82ED-57DA-49F4-8CAE-6117D96A6B43}" destId="{8B7CA513-B7D8-498A-B585-E06D05D7AB9A}" srcOrd="2" destOrd="0" parTransId="{A0C7621F-B894-4903-AD95-71BDB9026601}" sibTransId="{43A7DC9A-515B-4AF1-9D52-FD7B71F7788B}"/>
    <dgm:cxn modelId="{8E34CE33-5184-4515-8552-B3FF2E679505}" type="presOf" srcId="{B5B7A853-36F4-480B-83F3-C88B4BD3D138}" destId="{50BFD918-BF3E-409D-B204-D620F2E9B6C1}" srcOrd="0" destOrd="0" presId="urn:microsoft.com/office/officeart/2005/8/layout/default"/>
    <dgm:cxn modelId="{A5C2EC33-AEDD-4702-884A-8CD4A1639FEC}" type="presOf" srcId="{BD0A0138-4C01-4259-A484-53A13ED54114}" destId="{7B874FDB-A765-41AA-82D7-5E866EFCA334}" srcOrd="0" destOrd="0" presId="urn:microsoft.com/office/officeart/2005/8/layout/default"/>
    <dgm:cxn modelId="{AEDBB878-E3D6-492B-A6B0-38A4D09AE72A}" srcId="{B00F82ED-57DA-49F4-8CAE-6117D96A6B43}" destId="{F1BFF428-F800-4D4A-8475-D33F4938CBCA}" srcOrd="5" destOrd="0" parTransId="{676A0EC4-30E4-4D0D-A50D-1A916F14B43E}" sibTransId="{A0F1CE3D-7EBB-4353-A674-FF2275DB91F3}"/>
    <dgm:cxn modelId="{3E14A758-E0F0-494F-B06A-82C35213A9A1}" type="presOf" srcId="{BD77EAB2-5740-46E0-8B1F-0D17866CD765}" destId="{C1C5B41C-7BB9-4743-A042-AC7F3A0AEAE6}" srcOrd="0" destOrd="0" presId="urn:microsoft.com/office/officeart/2005/8/layout/default"/>
    <dgm:cxn modelId="{6B3C6738-C61E-46C5-8860-7EA370D9C0D8}" type="presOf" srcId="{8B7CA513-B7D8-498A-B585-E06D05D7AB9A}" destId="{44D69B22-E46F-4EB7-8894-DF86F05E27D3}" srcOrd="0" destOrd="0" presId="urn:microsoft.com/office/officeart/2005/8/layout/default"/>
    <dgm:cxn modelId="{282E3191-E892-4B15-A527-14C48BDCBBB1}" srcId="{B00F82ED-57DA-49F4-8CAE-6117D96A6B43}" destId="{77044BDB-4FAD-4AFF-A0A7-2F45E32A4D4B}" srcOrd="10" destOrd="0" parTransId="{E9F297DC-A5F1-4069-AC53-0C5F15FCF344}" sibTransId="{6AA9EBEE-5B3B-4C0F-918A-A4183D838738}"/>
    <dgm:cxn modelId="{73B0A64C-4B26-410D-AC93-62F6A2CF44C8}" srcId="{B00F82ED-57DA-49F4-8CAE-6117D96A6B43}" destId="{1E09F9BB-8286-47EB-8028-DEB58EBE1482}" srcOrd="0" destOrd="0" parTransId="{299125FA-F0D7-4D11-B739-2BE783CDFE55}" sibTransId="{B78ABCAF-B90C-4612-AE37-2E09981E5916}"/>
    <dgm:cxn modelId="{C24018E7-B9F6-495A-86CC-52373DE35ACF}" type="presOf" srcId="{12BB3F0C-F07A-48DD-9638-16ED663FC9C8}" destId="{188B18C6-AEC4-47CF-AE4B-4CDD371CEF18}" srcOrd="0" destOrd="0" presId="urn:microsoft.com/office/officeart/2005/8/layout/default"/>
    <dgm:cxn modelId="{19E52947-314E-4494-982C-237C98C2BB8D}" type="presOf" srcId="{9563D2FE-3170-4DBE-9451-29B451618EDA}" destId="{FA04F427-81A8-49C9-B250-08E40F5A5CBC}" srcOrd="0" destOrd="0" presId="urn:microsoft.com/office/officeart/2005/8/layout/default"/>
    <dgm:cxn modelId="{BE93B962-11E9-480F-8C2E-8C61C75BDBB3}" type="presOf" srcId="{B00F82ED-57DA-49F4-8CAE-6117D96A6B43}" destId="{39F1BB5F-55D8-48E2-B2B3-BCC9CDA5332D}" srcOrd="0" destOrd="0" presId="urn:microsoft.com/office/officeart/2005/8/layout/default"/>
    <dgm:cxn modelId="{D4E09373-EB64-46D6-8773-7883DD0E1E74}" type="presOf" srcId="{F6C59599-A93B-40E1-BDC5-AD80CB63DE8D}" destId="{0938F5B5-DB3C-4937-8E6B-3879F47D6821}" srcOrd="0" destOrd="0" presId="urn:microsoft.com/office/officeart/2005/8/layout/default"/>
    <dgm:cxn modelId="{BF8F0505-173B-420B-B089-72B1A4EE3A4D}" type="presOf" srcId="{1E09F9BB-8286-47EB-8028-DEB58EBE1482}" destId="{BA156DD6-2692-4B1D-B1B5-DC7FF0DA96EE}" srcOrd="0" destOrd="0" presId="urn:microsoft.com/office/officeart/2005/8/layout/default"/>
    <dgm:cxn modelId="{B20183BB-56EC-4B65-9F89-6EDE258CFEE5}" srcId="{B00F82ED-57DA-49F4-8CAE-6117D96A6B43}" destId="{DDBBACD8-6B04-4A69-BC1A-87C23979EB13}" srcOrd="6" destOrd="0" parTransId="{CB1DA2C5-6AD7-4B06-A0EB-3803DB54EA11}" sibTransId="{5ABE6EE2-A9E6-493F-8294-213A06268208}"/>
    <dgm:cxn modelId="{1181C72D-6275-489C-8383-C03B973B2882}" srcId="{B00F82ED-57DA-49F4-8CAE-6117D96A6B43}" destId="{BD0A0138-4C01-4259-A484-53A13ED54114}" srcOrd="9" destOrd="0" parTransId="{C772889E-B0D5-4EA5-BC58-70FF7CA8E506}" sibTransId="{34FB873F-926C-4C06-837E-901BB3AF1609}"/>
    <dgm:cxn modelId="{074757DB-D91D-4CCB-BD9A-F1CC6DC8ECD2}" srcId="{B00F82ED-57DA-49F4-8CAE-6117D96A6B43}" destId="{9563D2FE-3170-4DBE-9451-29B451618EDA}" srcOrd="14" destOrd="0" parTransId="{A6F532EC-3E8E-4424-84BA-DFB71D56B297}" sibTransId="{AF2B0F6A-B1F0-4A86-AD67-850CE675CBAE}"/>
    <dgm:cxn modelId="{F7132812-DAD8-4741-85EB-C973B157B674}" type="presOf" srcId="{8178E8FD-107A-47CD-B416-8736DD2EA3BB}" destId="{03E2677C-A9C9-493B-A070-C8089955159F}" srcOrd="0" destOrd="0" presId="urn:microsoft.com/office/officeart/2005/8/layout/default"/>
    <dgm:cxn modelId="{63F62BEB-9693-4254-802F-119E1FF89656}" type="presOf" srcId="{83F2A8E0-C70B-4214-B922-C15180FDA1C4}" destId="{BBAA0F51-DAB0-4BFB-913B-0F7DE919A641}" srcOrd="0" destOrd="0" presId="urn:microsoft.com/office/officeart/2005/8/layout/default"/>
    <dgm:cxn modelId="{63DD993D-7879-4F15-9E46-4D3D2E59F45F}" type="presOf" srcId="{6CE437AE-C075-454F-A5B6-BEA1B164E1B6}" destId="{3846E264-8E7D-487F-B209-BA35DD56715D}" srcOrd="0" destOrd="0" presId="urn:microsoft.com/office/officeart/2005/8/layout/default"/>
    <dgm:cxn modelId="{6D8D2415-DA10-45DE-8323-B93B21919B9B}" type="presOf" srcId="{17A22576-342A-45BC-82D8-BC4406D7938F}" destId="{339EFC53-AE9A-4D0B-9C3C-D0E55906ACBE}" srcOrd="0" destOrd="0" presId="urn:microsoft.com/office/officeart/2005/8/layout/default"/>
    <dgm:cxn modelId="{8789E803-FE6E-438A-93F0-12E83F239D92}" type="presOf" srcId="{DDBBACD8-6B04-4A69-BC1A-87C23979EB13}" destId="{9695FAD4-6034-4AF1-8D1A-F36789747990}" srcOrd="0" destOrd="0" presId="urn:microsoft.com/office/officeart/2005/8/layout/default"/>
    <dgm:cxn modelId="{F61774CB-EF60-4097-8173-DF58F623BECF}" srcId="{B00F82ED-57DA-49F4-8CAE-6117D96A6B43}" destId="{17A22576-342A-45BC-82D8-BC4406D7938F}" srcOrd="17" destOrd="0" parTransId="{C3F08C46-ABC1-4273-AAF2-A420E9AF6222}" sibTransId="{89DC8A45-CF9C-4897-846D-A4FEB7EAB808}"/>
    <dgm:cxn modelId="{4FD2B672-D3EE-4427-AE09-7E33A17F30AB}" type="presParOf" srcId="{39F1BB5F-55D8-48E2-B2B3-BCC9CDA5332D}" destId="{BA156DD6-2692-4B1D-B1B5-DC7FF0DA96EE}" srcOrd="0" destOrd="0" presId="urn:microsoft.com/office/officeart/2005/8/layout/default"/>
    <dgm:cxn modelId="{D9A65D97-4684-4257-9149-BA428D5E3195}" type="presParOf" srcId="{39F1BB5F-55D8-48E2-B2B3-BCC9CDA5332D}" destId="{E93DE517-A889-4E6E-92D6-F7A5386CEB3E}" srcOrd="1" destOrd="0" presId="urn:microsoft.com/office/officeart/2005/8/layout/default"/>
    <dgm:cxn modelId="{C0907D39-ED0E-4DAD-AFF9-B166FB596681}" type="presParOf" srcId="{39F1BB5F-55D8-48E2-B2B3-BCC9CDA5332D}" destId="{C1C5B41C-7BB9-4743-A042-AC7F3A0AEAE6}" srcOrd="2" destOrd="0" presId="urn:microsoft.com/office/officeart/2005/8/layout/default"/>
    <dgm:cxn modelId="{33C4D0F3-054C-47B6-9EA9-9221E25F445E}" type="presParOf" srcId="{39F1BB5F-55D8-48E2-B2B3-BCC9CDA5332D}" destId="{0F327D06-F536-4EB2-AFBC-D924A0ADD1CF}" srcOrd="3" destOrd="0" presId="urn:microsoft.com/office/officeart/2005/8/layout/default"/>
    <dgm:cxn modelId="{B12FFC11-C383-4D21-BF0C-C237AD53EB2E}" type="presParOf" srcId="{39F1BB5F-55D8-48E2-B2B3-BCC9CDA5332D}" destId="{44D69B22-E46F-4EB7-8894-DF86F05E27D3}" srcOrd="4" destOrd="0" presId="urn:microsoft.com/office/officeart/2005/8/layout/default"/>
    <dgm:cxn modelId="{BEBF634D-607C-44D7-8080-2848AED79892}" type="presParOf" srcId="{39F1BB5F-55D8-48E2-B2B3-BCC9CDA5332D}" destId="{7958C054-DB60-4D1D-814F-3D79911A9A66}" srcOrd="5" destOrd="0" presId="urn:microsoft.com/office/officeart/2005/8/layout/default"/>
    <dgm:cxn modelId="{9B630653-E5F4-4938-B0F5-8421A091A3C4}" type="presParOf" srcId="{39F1BB5F-55D8-48E2-B2B3-BCC9CDA5332D}" destId="{76A515C1-6B37-44D8-A3A1-E4A7B02ABCC3}" srcOrd="6" destOrd="0" presId="urn:microsoft.com/office/officeart/2005/8/layout/default"/>
    <dgm:cxn modelId="{D02DCDCF-AB0F-4600-9494-B220485E072F}" type="presParOf" srcId="{39F1BB5F-55D8-48E2-B2B3-BCC9CDA5332D}" destId="{DD587ED3-B979-4624-A22F-1CE4CDF5DF53}" srcOrd="7" destOrd="0" presId="urn:microsoft.com/office/officeart/2005/8/layout/default"/>
    <dgm:cxn modelId="{E0075924-67DE-49DD-8571-A9A4685E20A2}" type="presParOf" srcId="{39F1BB5F-55D8-48E2-B2B3-BCC9CDA5332D}" destId="{50BFD918-BF3E-409D-B204-D620F2E9B6C1}" srcOrd="8" destOrd="0" presId="urn:microsoft.com/office/officeart/2005/8/layout/default"/>
    <dgm:cxn modelId="{41532F2B-F3AA-4166-96C5-E1918FBFA158}" type="presParOf" srcId="{39F1BB5F-55D8-48E2-B2B3-BCC9CDA5332D}" destId="{37AC9625-86EC-4D0D-AE66-028E948793BD}" srcOrd="9" destOrd="0" presId="urn:microsoft.com/office/officeart/2005/8/layout/default"/>
    <dgm:cxn modelId="{508C02AA-BDD3-423F-BD16-34D53401CFC3}" type="presParOf" srcId="{39F1BB5F-55D8-48E2-B2B3-BCC9CDA5332D}" destId="{728DF8C1-3B92-4B12-850E-823789B8A8A5}" srcOrd="10" destOrd="0" presId="urn:microsoft.com/office/officeart/2005/8/layout/default"/>
    <dgm:cxn modelId="{21B2D87D-2BF4-44E1-A6DC-AAE4D2E4E323}" type="presParOf" srcId="{39F1BB5F-55D8-48E2-B2B3-BCC9CDA5332D}" destId="{B0389634-4F28-41F1-BFDE-632B535DF16E}" srcOrd="11" destOrd="0" presId="urn:microsoft.com/office/officeart/2005/8/layout/default"/>
    <dgm:cxn modelId="{C5B3B53C-4480-4F6E-BE23-15E7BB45C5A2}" type="presParOf" srcId="{39F1BB5F-55D8-48E2-B2B3-BCC9CDA5332D}" destId="{9695FAD4-6034-4AF1-8D1A-F36789747990}" srcOrd="12" destOrd="0" presId="urn:microsoft.com/office/officeart/2005/8/layout/default"/>
    <dgm:cxn modelId="{8391C9AB-406A-425A-A3D2-F76F70E10CA4}" type="presParOf" srcId="{39F1BB5F-55D8-48E2-B2B3-BCC9CDA5332D}" destId="{6D412FB0-BAF4-4915-95A0-8BD6C2119A16}" srcOrd="13" destOrd="0" presId="urn:microsoft.com/office/officeart/2005/8/layout/default"/>
    <dgm:cxn modelId="{1CF98F32-2C8F-45AC-8BD0-807FACFD16EE}" type="presParOf" srcId="{39F1BB5F-55D8-48E2-B2B3-BCC9CDA5332D}" destId="{0938F5B5-DB3C-4937-8E6B-3879F47D6821}" srcOrd="14" destOrd="0" presId="urn:microsoft.com/office/officeart/2005/8/layout/default"/>
    <dgm:cxn modelId="{9C70F317-5EC6-4695-B017-8181EE747581}" type="presParOf" srcId="{39F1BB5F-55D8-48E2-B2B3-BCC9CDA5332D}" destId="{02F59CD5-F025-48B5-9FED-A0781C442BB5}" srcOrd="15" destOrd="0" presId="urn:microsoft.com/office/officeart/2005/8/layout/default"/>
    <dgm:cxn modelId="{0D3CE187-9CB5-4E48-95AE-3E1A0E6F1C26}" type="presParOf" srcId="{39F1BB5F-55D8-48E2-B2B3-BCC9CDA5332D}" destId="{188B18C6-AEC4-47CF-AE4B-4CDD371CEF18}" srcOrd="16" destOrd="0" presId="urn:microsoft.com/office/officeart/2005/8/layout/default"/>
    <dgm:cxn modelId="{54C13107-B07F-48DD-B6A4-32371526208D}" type="presParOf" srcId="{39F1BB5F-55D8-48E2-B2B3-BCC9CDA5332D}" destId="{FE537CC3-2421-46B6-A666-B5B3FFB2E820}" srcOrd="17" destOrd="0" presId="urn:microsoft.com/office/officeart/2005/8/layout/default"/>
    <dgm:cxn modelId="{0105B567-5B19-4814-807A-B2251CD0D3A1}" type="presParOf" srcId="{39F1BB5F-55D8-48E2-B2B3-BCC9CDA5332D}" destId="{7B874FDB-A765-41AA-82D7-5E866EFCA334}" srcOrd="18" destOrd="0" presId="urn:microsoft.com/office/officeart/2005/8/layout/default"/>
    <dgm:cxn modelId="{BBD7853B-B627-44BA-B953-928C1A94A7E9}" type="presParOf" srcId="{39F1BB5F-55D8-48E2-B2B3-BCC9CDA5332D}" destId="{20892C4C-F013-49F2-9B4B-BB1593D61CC0}" srcOrd="19" destOrd="0" presId="urn:microsoft.com/office/officeart/2005/8/layout/default"/>
    <dgm:cxn modelId="{C339D1CA-1911-4FB6-8CA5-561257EA25AB}" type="presParOf" srcId="{39F1BB5F-55D8-48E2-B2B3-BCC9CDA5332D}" destId="{6F552683-FA21-4BD8-B3D3-B219416725B3}" srcOrd="20" destOrd="0" presId="urn:microsoft.com/office/officeart/2005/8/layout/default"/>
    <dgm:cxn modelId="{8FD1B9E8-C994-4C02-B50D-30BD94C3538D}" type="presParOf" srcId="{39F1BB5F-55D8-48E2-B2B3-BCC9CDA5332D}" destId="{9D9C0C4A-65F3-4C13-BA12-9B23DA35BCE3}" srcOrd="21" destOrd="0" presId="urn:microsoft.com/office/officeart/2005/8/layout/default"/>
    <dgm:cxn modelId="{DAE48407-100D-4CFE-B121-80495368BDE7}" type="presParOf" srcId="{39F1BB5F-55D8-48E2-B2B3-BCC9CDA5332D}" destId="{F7ADB9FD-8DCB-49C4-8718-B92730B47CDF}" srcOrd="22" destOrd="0" presId="urn:microsoft.com/office/officeart/2005/8/layout/default"/>
    <dgm:cxn modelId="{7BA7696F-39FA-448E-A172-E8317F9F7320}" type="presParOf" srcId="{39F1BB5F-55D8-48E2-B2B3-BCC9CDA5332D}" destId="{46BEB074-172F-431C-873B-B6E0AFC40D06}" srcOrd="23" destOrd="0" presId="urn:microsoft.com/office/officeart/2005/8/layout/default"/>
    <dgm:cxn modelId="{1EE4628D-164E-44E5-A793-277AAD86323B}" type="presParOf" srcId="{39F1BB5F-55D8-48E2-B2B3-BCC9CDA5332D}" destId="{F8173634-F40E-4255-99F6-F891FB72D1CF}" srcOrd="24" destOrd="0" presId="urn:microsoft.com/office/officeart/2005/8/layout/default"/>
    <dgm:cxn modelId="{75809779-5050-4E72-AABE-0893C712584C}" type="presParOf" srcId="{39F1BB5F-55D8-48E2-B2B3-BCC9CDA5332D}" destId="{3300D2DF-AA98-4D22-950F-87609E0AF3FB}" srcOrd="25" destOrd="0" presId="urn:microsoft.com/office/officeart/2005/8/layout/default"/>
    <dgm:cxn modelId="{4A573412-6480-4891-AA17-476A41B7FDC2}" type="presParOf" srcId="{39F1BB5F-55D8-48E2-B2B3-BCC9CDA5332D}" destId="{03E2677C-A9C9-493B-A070-C8089955159F}" srcOrd="26" destOrd="0" presId="urn:microsoft.com/office/officeart/2005/8/layout/default"/>
    <dgm:cxn modelId="{8ADDE787-E753-4AA7-B622-23B5DB4D868F}" type="presParOf" srcId="{39F1BB5F-55D8-48E2-B2B3-BCC9CDA5332D}" destId="{0743160E-93A8-4455-8214-BE6753F4B9D7}" srcOrd="27" destOrd="0" presId="urn:microsoft.com/office/officeart/2005/8/layout/default"/>
    <dgm:cxn modelId="{045C6E47-6CF8-4417-9754-EBD23B40A9B3}" type="presParOf" srcId="{39F1BB5F-55D8-48E2-B2B3-BCC9CDA5332D}" destId="{FA04F427-81A8-49C9-B250-08E40F5A5CBC}" srcOrd="28" destOrd="0" presId="urn:microsoft.com/office/officeart/2005/8/layout/default"/>
    <dgm:cxn modelId="{E78DE106-4ADF-469F-A34B-741F6E493051}" type="presParOf" srcId="{39F1BB5F-55D8-48E2-B2B3-BCC9CDA5332D}" destId="{03EF4797-8DEB-4744-8F2F-EA3690C63812}" srcOrd="29" destOrd="0" presId="urn:microsoft.com/office/officeart/2005/8/layout/default"/>
    <dgm:cxn modelId="{3D4AA61B-20C0-427E-AF70-4AD12A71F799}" type="presParOf" srcId="{39F1BB5F-55D8-48E2-B2B3-BCC9CDA5332D}" destId="{9F2E000E-A64F-492E-BB3A-720938A153F2}" srcOrd="30" destOrd="0" presId="urn:microsoft.com/office/officeart/2005/8/layout/default"/>
    <dgm:cxn modelId="{B222EF34-7C4E-4DDF-B9EE-318A9C112E5A}" type="presParOf" srcId="{39F1BB5F-55D8-48E2-B2B3-BCC9CDA5332D}" destId="{1C766E84-53C1-4102-B566-AC79CF7AB86C}" srcOrd="31" destOrd="0" presId="urn:microsoft.com/office/officeart/2005/8/layout/default"/>
    <dgm:cxn modelId="{38073EEA-8240-4C39-91AE-753F6323FC32}" type="presParOf" srcId="{39F1BB5F-55D8-48E2-B2B3-BCC9CDA5332D}" destId="{3846E264-8E7D-487F-B209-BA35DD56715D}" srcOrd="32" destOrd="0" presId="urn:microsoft.com/office/officeart/2005/8/layout/default"/>
    <dgm:cxn modelId="{096E1C1F-964C-4454-AEFE-327BAB5435C6}" type="presParOf" srcId="{39F1BB5F-55D8-48E2-B2B3-BCC9CDA5332D}" destId="{702F9585-0E61-4EA8-A8DF-DE37D958F431}" srcOrd="33" destOrd="0" presId="urn:microsoft.com/office/officeart/2005/8/layout/default"/>
    <dgm:cxn modelId="{AFFBC6FA-2176-4C75-929E-C0AA58107071}" type="presParOf" srcId="{39F1BB5F-55D8-48E2-B2B3-BCC9CDA5332D}" destId="{339EFC53-AE9A-4D0B-9C3C-D0E55906ACBE}" srcOrd="34" destOrd="0" presId="urn:microsoft.com/office/officeart/2005/8/layout/default"/>
    <dgm:cxn modelId="{453210B1-D212-4A14-B818-36235292D4D5}" type="presParOf" srcId="{39F1BB5F-55D8-48E2-B2B3-BCC9CDA5332D}" destId="{24F21B66-DAE2-4425-BA13-0FF57E6C3A44}" srcOrd="35" destOrd="0" presId="urn:microsoft.com/office/officeart/2005/8/layout/default"/>
    <dgm:cxn modelId="{3E9121EA-B574-40B1-8747-C9F7DF830531}" type="presParOf" srcId="{39F1BB5F-55D8-48E2-B2B3-BCC9CDA5332D}" destId="{BBAA0F51-DAB0-4BFB-913B-0F7DE919A641}" srcOrd="36" destOrd="0" presId="urn:microsoft.com/office/officeart/2005/8/layout/default"/>
    <dgm:cxn modelId="{DB849B06-0240-4EF8-98F4-DA5A03291ED8}" type="presParOf" srcId="{39F1BB5F-55D8-48E2-B2B3-BCC9CDA5332D}" destId="{AC8C5BFA-E4F5-42F8-935F-656156884CCE}" srcOrd="37" destOrd="0" presId="urn:microsoft.com/office/officeart/2005/8/layout/default"/>
    <dgm:cxn modelId="{90084D81-D937-4841-9835-9234836397C2}" type="presParOf" srcId="{39F1BB5F-55D8-48E2-B2B3-BCC9CDA5332D}" destId="{A17DEEB9-5CDF-4F16-8580-16B46E4B56F3}" srcOrd="3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B4BFE3-483D-4CD1-B87C-B62AFD5A7DE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C578D66-7DD8-4751-8BC3-CE556E2D4319}">
      <dgm:prSet phldrT="[Text]"/>
      <dgm:spPr/>
      <dgm:t>
        <a:bodyPr/>
        <a:lstStyle/>
        <a:p>
          <a:r>
            <a:rPr lang="cs-CZ" dirty="0" err="1" smtClean="0"/>
            <a:t>odě</a:t>
          </a:r>
          <a:r>
            <a:rPr lang="cs-CZ" dirty="0" smtClean="0"/>
            <a:t>_</a:t>
          </a:r>
          <a:endParaRPr lang="cs-CZ" dirty="0"/>
        </a:p>
      </dgm:t>
    </dgm:pt>
    <dgm:pt modelId="{BF08D5FF-0CD2-4A1F-A986-A6A1DC6D1EAE}" type="parTrans" cxnId="{0E5B6C80-A536-4D16-A42D-5908F67A4870}">
      <dgm:prSet/>
      <dgm:spPr/>
      <dgm:t>
        <a:bodyPr/>
        <a:lstStyle/>
        <a:p>
          <a:endParaRPr lang="cs-CZ"/>
        </a:p>
      </dgm:t>
    </dgm:pt>
    <dgm:pt modelId="{06E0D3E2-B688-4FAE-A1F2-E3FB1641603E}" type="sibTrans" cxnId="{0E5B6C80-A536-4D16-A42D-5908F67A4870}">
      <dgm:prSet/>
      <dgm:spPr/>
      <dgm:t>
        <a:bodyPr/>
        <a:lstStyle/>
        <a:p>
          <a:endParaRPr lang="cs-CZ"/>
        </a:p>
      </dgm:t>
    </dgm:pt>
    <dgm:pt modelId="{71A719EA-C59D-4F4B-AFC4-17AF7095649B}">
      <dgm:prSet phldrT="[Text]"/>
      <dgm:spPr/>
      <dgm:t>
        <a:bodyPr/>
        <a:lstStyle/>
        <a:p>
          <a:r>
            <a:rPr lang="cs-CZ" dirty="0" err="1" smtClean="0"/>
            <a:t>dro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176B8E24-85D8-46EA-AD8C-6CC3A889CAFB}" type="parTrans" cxnId="{81E3FAB3-0E56-4804-8473-5FDFC40AF5BB}">
      <dgm:prSet/>
      <dgm:spPr/>
      <dgm:t>
        <a:bodyPr/>
        <a:lstStyle/>
        <a:p>
          <a:endParaRPr lang="cs-CZ"/>
        </a:p>
      </dgm:t>
    </dgm:pt>
    <dgm:pt modelId="{9B1FC5C9-4FE2-4753-9C65-38126AF58234}" type="sibTrans" cxnId="{81E3FAB3-0E56-4804-8473-5FDFC40AF5BB}">
      <dgm:prSet/>
      <dgm:spPr/>
      <dgm:t>
        <a:bodyPr/>
        <a:lstStyle/>
        <a:p>
          <a:endParaRPr lang="cs-CZ"/>
        </a:p>
      </dgm:t>
    </dgm:pt>
    <dgm:pt modelId="{95F8EA43-0533-4EF8-8932-F00D85ECD71D}">
      <dgm:prSet phldrT="[Text]"/>
      <dgm:spPr/>
      <dgm:t>
        <a:bodyPr/>
        <a:lstStyle/>
        <a:p>
          <a:r>
            <a:rPr lang="cs-CZ" dirty="0" err="1" smtClean="0"/>
            <a:t>zou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09B71258-9B01-498F-81E5-5DE5594FC306}" type="parTrans" cxnId="{3E404654-6587-49D2-89FC-B896DA45C872}">
      <dgm:prSet/>
      <dgm:spPr/>
      <dgm:t>
        <a:bodyPr/>
        <a:lstStyle/>
        <a:p>
          <a:endParaRPr lang="cs-CZ"/>
        </a:p>
      </dgm:t>
    </dgm:pt>
    <dgm:pt modelId="{EEA0B2CD-8F6B-484C-9394-630D3B1F3023}" type="sibTrans" cxnId="{3E404654-6587-49D2-89FC-B896DA45C872}">
      <dgm:prSet/>
      <dgm:spPr/>
      <dgm:t>
        <a:bodyPr/>
        <a:lstStyle/>
        <a:p>
          <a:endParaRPr lang="cs-CZ"/>
        </a:p>
      </dgm:t>
    </dgm:pt>
    <dgm:pt modelId="{44C6C5AF-297F-46A6-9608-C52C209AAB5D}">
      <dgm:prSet phldrT="[Text]"/>
      <dgm:spPr/>
      <dgm:t>
        <a:bodyPr/>
        <a:lstStyle/>
        <a:p>
          <a:r>
            <a:rPr lang="cs-CZ" dirty="0" smtClean="0"/>
            <a:t>kru_</a:t>
          </a:r>
          <a:endParaRPr lang="cs-CZ" dirty="0"/>
        </a:p>
      </dgm:t>
    </dgm:pt>
    <dgm:pt modelId="{8303F25A-63C9-4EC0-9041-9CE99B6DDAEC}" type="parTrans" cxnId="{51BF4043-3FBB-468F-880A-CE4B5BC13012}">
      <dgm:prSet/>
      <dgm:spPr/>
      <dgm:t>
        <a:bodyPr/>
        <a:lstStyle/>
        <a:p>
          <a:endParaRPr lang="cs-CZ"/>
        </a:p>
      </dgm:t>
    </dgm:pt>
    <dgm:pt modelId="{F8AE65E6-A16A-4D57-8163-22413B31D34B}" type="sibTrans" cxnId="{51BF4043-3FBB-468F-880A-CE4B5BC13012}">
      <dgm:prSet/>
      <dgm:spPr/>
      <dgm:t>
        <a:bodyPr/>
        <a:lstStyle/>
        <a:p>
          <a:endParaRPr lang="cs-CZ"/>
        </a:p>
      </dgm:t>
    </dgm:pt>
    <dgm:pt modelId="{4C56F709-968C-47C3-BD3E-C5D27B433754}">
      <dgm:prSet phldrT="[Text]"/>
      <dgm:spPr/>
      <dgm:t>
        <a:bodyPr/>
        <a:lstStyle/>
        <a:p>
          <a:r>
            <a:rPr lang="cs-CZ" dirty="0" err="1" smtClean="0"/>
            <a:t>vychá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63FAA701-6DE7-48C8-BA95-46FAC34D8ACB}" type="parTrans" cxnId="{BD6977E0-B9BD-42CF-8645-937FCF2DA1B1}">
      <dgm:prSet/>
      <dgm:spPr/>
      <dgm:t>
        <a:bodyPr/>
        <a:lstStyle/>
        <a:p>
          <a:endParaRPr lang="cs-CZ"/>
        </a:p>
      </dgm:t>
    </dgm:pt>
    <dgm:pt modelId="{B8C7E179-3979-4DFC-9C70-A8FD0B2FFC14}" type="sibTrans" cxnId="{BD6977E0-B9BD-42CF-8645-937FCF2DA1B1}">
      <dgm:prSet/>
      <dgm:spPr/>
      <dgm:t>
        <a:bodyPr/>
        <a:lstStyle/>
        <a:p>
          <a:endParaRPr lang="cs-CZ"/>
        </a:p>
      </dgm:t>
    </dgm:pt>
    <dgm:pt modelId="{2DC57C2F-8AC8-4E2A-8D46-AD38420912B8}">
      <dgm:prSet phldrT="[Text]"/>
      <dgm:spPr/>
      <dgm:t>
        <a:bodyPr/>
        <a:lstStyle/>
        <a:p>
          <a:r>
            <a:rPr lang="cs-CZ" dirty="0" err="1" smtClean="0"/>
            <a:t>Vla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FC1E60AE-C077-4F35-95A2-315A32BBCB71}" type="parTrans" cxnId="{DF3EF308-4BB9-472B-8195-0EE96E551BDB}">
      <dgm:prSet/>
      <dgm:spPr/>
      <dgm:t>
        <a:bodyPr/>
        <a:lstStyle/>
        <a:p>
          <a:endParaRPr lang="cs-CZ"/>
        </a:p>
      </dgm:t>
    </dgm:pt>
    <dgm:pt modelId="{50863CD7-803E-4B11-A575-5CD917B489E8}" type="sibTrans" cxnId="{DF3EF308-4BB9-472B-8195-0EE96E551BDB}">
      <dgm:prSet/>
      <dgm:spPr/>
      <dgm:t>
        <a:bodyPr/>
        <a:lstStyle/>
        <a:p>
          <a:endParaRPr lang="cs-CZ"/>
        </a:p>
      </dgm:t>
    </dgm:pt>
    <dgm:pt modelId="{1165FE7A-9C75-4C81-B091-08487C1B99BE}">
      <dgm:prSet phldrT="[Text]"/>
      <dgm:spPr/>
      <dgm:t>
        <a:bodyPr/>
        <a:lstStyle/>
        <a:p>
          <a:r>
            <a:rPr lang="cs-CZ" dirty="0" err="1" smtClean="0"/>
            <a:t>jahů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1F0640BA-B7F9-4826-BDA9-6E8AF4329A7D}" type="parTrans" cxnId="{DDB910D9-18C3-49FF-8F8B-3DC0FADAE8D3}">
      <dgm:prSet/>
      <dgm:spPr/>
      <dgm:t>
        <a:bodyPr/>
        <a:lstStyle/>
        <a:p>
          <a:endParaRPr lang="cs-CZ"/>
        </a:p>
      </dgm:t>
    </dgm:pt>
    <dgm:pt modelId="{1022D297-1A0A-4DE3-902A-0C37DAD6FA80}" type="sibTrans" cxnId="{DDB910D9-18C3-49FF-8F8B-3DC0FADAE8D3}">
      <dgm:prSet/>
      <dgm:spPr/>
      <dgm:t>
        <a:bodyPr/>
        <a:lstStyle/>
        <a:p>
          <a:endParaRPr lang="cs-CZ"/>
        </a:p>
      </dgm:t>
    </dgm:pt>
    <dgm:pt modelId="{E22DB480-8773-43FF-89B7-2B1759DEB42D}">
      <dgm:prSet phldrT="[Text]"/>
      <dgm:spPr/>
      <dgm:t>
        <a:bodyPr/>
        <a:lstStyle/>
        <a:p>
          <a:r>
            <a:rPr lang="cs-CZ" dirty="0" err="1" smtClean="0"/>
            <a:t>Žo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4B4388CC-6936-44C9-AB41-181BA4F4C372}" type="parTrans" cxnId="{57E237DB-DAA0-418A-94B6-EAA837A45AB8}">
      <dgm:prSet/>
      <dgm:spPr/>
      <dgm:t>
        <a:bodyPr/>
        <a:lstStyle/>
        <a:p>
          <a:endParaRPr lang="cs-CZ"/>
        </a:p>
      </dgm:t>
    </dgm:pt>
    <dgm:pt modelId="{FA3C3B73-5466-486E-BABB-F812A5A8050E}" type="sibTrans" cxnId="{57E237DB-DAA0-418A-94B6-EAA837A45AB8}">
      <dgm:prSet/>
      <dgm:spPr/>
      <dgm:t>
        <a:bodyPr/>
        <a:lstStyle/>
        <a:p>
          <a:endParaRPr lang="cs-CZ"/>
        </a:p>
      </dgm:t>
    </dgm:pt>
    <dgm:pt modelId="{1BE602A9-143B-4DB2-A558-91953D01DCDA}">
      <dgm:prSet phldrT="[Text]"/>
      <dgm:spPr/>
      <dgm:t>
        <a:bodyPr/>
        <a:lstStyle/>
        <a:p>
          <a:r>
            <a:rPr lang="cs-CZ" dirty="0" err="1" smtClean="0"/>
            <a:t>pla</a:t>
          </a:r>
          <a:r>
            <a:rPr lang="cs-CZ" dirty="0" smtClean="0"/>
            <a:t>_ta</a:t>
          </a:r>
          <a:endParaRPr lang="cs-CZ" dirty="0"/>
        </a:p>
      </dgm:t>
    </dgm:pt>
    <dgm:pt modelId="{B6ED2465-5290-4367-9DA3-D30FDE790C93}" type="parTrans" cxnId="{71DAFC06-DD5F-4608-952A-79679FB1FB04}">
      <dgm:prSet/>
      <dgm:spPr/>
      <dgm:t>
        <a:bodyPr/>
        <a:lstStyle/>
        <a:p>
          <a:endParaRPr lang="cs-CZ"/>
        </a:p>
      </dgm:t>
    </dgm:pt>
    <dgm:pt modelId="{D809A08F-EA40-4559-9C38-2C81EA08C891}" type="sibTrans" cxnId="{71DAFC06-DD5F-4608-952A-79679FB1FB04}">
      <dgm:prSet/>
      <dgm:spPr/>
      <dgm:t>
        <a:bodyPr/>
        <a:lstStyle/>
        <a:p>
          <a:endParaRPr lang="cs-CZ"/>
        </a:p>
      </dgm:t>
    </dgm:pt>
    <dgm:pt modelId="{ADA0BFD2-57AE-48F8-B442-F12AE23A72F4}">
      <dgm:prSet phldrT="[Text]"/>
      <dgm:spPr/>
      <dgm:t>
        <a:bodyPr/>
        <a:lstStyle/>
        <a:p>
          <a:r>
            <a:rPr lang="cs-CZ" dirty="0" smtClean="0"/>
            <a:t>bří_</a:t>
          </a:r>
          <a:r>
            <a:rPr lang="cs-CZ" dirty="0" err="1" smtClean="0"/>
            <a:t>ky</a:t>
          </a:r>
          <a:endParaRPr lang="cs-CZ" dirty="0"/>
        </a:p>
      </dgm:t>
    </dgm:pt>
    <dgm:pt modelId="{8E2A0DE9-2975-4729-9431-791AA5F38EE8}" type="parTrans" cxnId="{45800784-FFB3-4621-8935-A049E946D2B4}">
      <dgm:prSet/>
      <dgm:spPr/>
      <dgm:t>
        <a:bodyPr/>
        <a:lstStyle/>
        <a:p>
          <a:endParaRPr lang="cs-CZ"/>
        </a:p>
      </dgm:t>
    </dgm:pt>
    <dgm:pt modelId="{805FC153-8A66-46F2-AD63-2415FC18FBA1}" type="sibTrans" cxnId="{45800784-FFB3-4621-8935-A049E946D2B4}">
      <dgm:prSet/>
      <dgm:spPr/>
      <dgm:t>
        <a:bodyPr/>
        <a:lstStyle/>
        <a:p>
          <a:endParaRPr lang="cs-CZ"/>
        </a:p>
      </dgm:t>
    </dgm:pt>
    <dgm:pt modelId="{A0F97FB3-D778-4FE3-87D1-C26F7BAA0BCC}">
      <dgm:prSet phldrT="[Text]"/>
      <dgm:spPr/>
      <dgm:t>
        <a:bodyPr/>
        <a:lstStyle/>
        <a:p>
          <a:r>
            <a:rPr lang="cs-CZ" dirty="0" smtClean="0"/>
            <a:t>pro_ba</a:t>
          </a:r>
          <a:endParaRPr lang="cs-CZ" dirty="0"/>
        </a:p>
      </dgm:t>
    </dgm:pt>
    <dgm:pt modelId="{C5DA924D-D7C8-4500-8384-9DA4CEFB7CD0}" type="parTrans" cxnId="{CBCEB5E1-7BE4-4BDD-BE46-AFD9A4718236}">
      <dgm:prSet/>
      <dgm:spPr/>
      <dgm:t>
        <a:bodyPr/>
        <a:lstStyle/>
        <a:p>
          <a:endParaRPr lang="cs-CZ"/>
        </a:p>
      </dgm:t>
    </dgm:pt>
    <dgm:pt modelId="{27591E82-76F9-48B5-A684-DB6DB004D56B}" type="sibTrans" cxnId="{CBCEB5E1-7BE4-4BDD-BE46-AFD9A4718236}">
      <dgm:prSet/>
      <dgm:spPr/>
      <dgm:t>
        <a:bodyPr/>
        <a:lstStyle/>
        <a:p>
          <a:endParaRPr lang="cs-CZ"/>
        </a:p>
      </dgm:t>
    </dgm:pt>
    <dgm:pt modelId="{F342EE9E-60E0-4466-85F5-8AED3D03DCC5}">
      <dgm:prSet phldrT="[Text]"/>
      <dgm:spPr/>
      <dgm:t>
        <a:bodyPr/>
        <a:lstStyle/>
        <a:p>
          <a:r>
            <a:rPr lang="cs-CZ" dirty="0" err="1" smtClean="0"/>
            <a:t>Václa</a:t>
          </a:r>
          <a:r>
            <a:rPr lang="cs-CZ" dirty="0" smtClean="0"/>
            <a:t>_</a:t>
          </a:r>
          <a:endParaRPr lang="cs-CZ" dirty="0"/>
        </a:p>
      </dgm:t>
    </dgm:pt>
    <dgm:pt modelId="{EC3C4490-F078-4BA9-A948-B161F6B149A3}" type="parTrans" cxnId="{DE59D443-09F7-44B7-8D0C-471385FF630E}">
      <dgm:prSet/>
      <dgm:spPr/>
      <dgm:t>
        <a:bodyPr/>
        <a:lstStyle/>
        <a:p>
          <a:endParaRPr lang="cs-CZ"/>
        </a:p>
      </dgm:t>
    </dgm:pt>
    <dgm:pt modelId="{44E6B1E4-7951-4430-8EFE-9FD57ABEB8DD}" type="sibTrans" cxnId="{DE59D443-09F7-44B7-8D0C-471385FF630E}">
      <dgm:prSet/>
      <dgm:spPr/>
      <dgm:t>
        <a:bodyPr/>
        <a:lstStyle/>
        <a:p>
          <a:endParaRPr lang="cs-CZ"/>
        </a:p>
      </dgm:t>
    </dgm:pt>
    <dgm:pt modelId="{9871EC98-8055-499F-B475-E0ED3358827D}">
      <dgm:prSet phldrT="[Text]"/>
      <dgm:spPr/>
      <dgm:t>
        <a:bodyPr/>
        <a:lstStyle/>
        <a:p>
          <a:r>
            <a:rPr lang="cs-CZ" dirty="0" err="1" smtClean="0"/>
            <a:t>vyrá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4136B295-76A5-47E4-A1A4-32DB90FC7164}" type="parTrans" cxnId="{19AE7AD0-030E-478C-ABFC-4D01E64989D6}">
      <dgm:prSet/>
      <dgm:spPr/>
      <dgm:t>
        <a:bodyPr/>
        <a:lstStyle/>
        <a:p>
          <a:endParaRPr lang="cs-CZ"/>
        </a:p>
      </dgm:t>
    </dgm:pt>
    <dgm:pt modelId="{00ED8F29-745C-4217-831D-352FCFD027D9}" type="sibTrans" cxnId="{19AE7AD0-030E-478C-ABFC-4D01E64989D6}">
      <dgm:prSet/>
      <dgm:spPr/>
      <dgm:t>
        <a:bodyPr/>
        <a:lstStyle/>
        <a:p>
          <a:endParaRPr lang="cs-CZ"/>
        </a:p>
      </dgm:t>
    </dgm:pt>
    <dgm:pt modelId="{BECC8539-E781-4897-ADD5-BD3EAAC4ABEB}">
      <dgm:prSet phldrT="[Text]"/>
      <dgm:spPr/>
      <dgm:t>
        <a:bodyPr/>
        <a:lstStyle/>
        <a:p>
          <a:r>
            <a:rPr lang="cs-CZ" dirty="0" err="1" smtClean="0"/>
            <a:t>ukli</a:t>
          </a:r>
          <a:r>
            <a:rPr lang="cs-CZ" dirty="0" smtClean="0"/>
            <a:t>_</a:t>
          </a:r>
          <a:r>
            <a:rPr lang="cs-CZ" dirty="0" err="1" smtClean="0"/>
            <a:t>te</a:t>
          </a:r>
          <a:endParaRPr lang="cs-CZ" dirty="0"/>
        </a:p>
      </dgm:t>
    </dgm:pt>
    <dgm:pt modelId="{1F701819-6E7A-47F5-866C-7094F5FB0F46}" type="parTrans" cxnId="{B348DBAE-5D55-43FD-918D-125517E190D7}">
      <dgm:prSet/>
      <dgm:spPr/>
      <dgm:t>
        <a:bodyPr/>
        <a:lstStyle/>
        <a:p>
          <a:endParaRPr lang="cs-CZ"/>
        </a:p>
      </dgm:t>
    </dgm:pt>
    <dgm:pt modelId="{4BD72BD3-AA9A-49ED-B24E-75A1BE17019A}" type="sibTrans" cxnId="{B348DBAE-5D55-43FD-918D-125517E190D7}">
      <dgm:prSet/>
      <dgm:spPr/>
      <dgm:t>
        <a:bodyPr/>
        <a:lstStyle/>
        <a:p>
          <a:endParaRPr lang="cs-CZ"/>
        </a:p>
      </dgm:t>
    </dgm:pt>
    <dgm:pt modelId="{3547A367-772A-44B3-BEA9-320BA1B4C4AE}">
      <dgm:prSet phldrT="[Text]"/>
      <dgm:spPr/>
      <dgm:t>
        <a:bodyPr/>
        <a:lstStyle/>
        <a:p>
          <a:r>
            <a:rPr lang="cs-CZ" dirty="0" err="1" smtClean="0"/>
            <a:t>hří</a:t>
          </a:r>
          <a:r>
            <a:rPr lang="cs-CZ" dirty="0" smtClean="0"/>
            <a:t>_</a:t>
          </a:r>
          <a:r>
            <a:rPr lang="cs-CZ" dirty="0" err="1" smtClean="0"/>
            <a:t>ky</a:t>
          </a:r>
          <a:endParaRPr lang="cs-CZ" dirty="0"/>
        </a:p>
      </dgm:t>
    </dgm:pt>
    <dgm:pt modelId="{B4C6D8C5-0A0F-416D-AEC0-AB16ED551C5D}" type="parTrans" cxnId="{6BBEE427-C1B2-47BB-8317-40567A9C7B39}">
      <dgm:prSet/>
      <dgm:spPr/>
      <dgm:t>
        <a:bodyPr/>
        <a:lstStyle/>
        <a:p>
          <a:endParaRPr lang="cs-CZ"/>
        </a:p>
      </dgm:t>
    </dgm:pt>
    <dgm:pt modelId="{4CF17706-F3A1-4316-A024-991E299C4F61}" type="sibTrans" cxnId="{6BBEE427-C1B2-47BB-8317-40567A9C7B39}">
      <dgm:prSet/>
      <dgm:spPr/>
      <dgm:t>
        <a:bodyPr/>
        <a:lstStyle/>
        <a:p>
          <a:endParaRPr lang="cs-CZ"/>
        </a:p>
      </dgm:t>
    </dgm:pt>
    <dgm:pt modelId="{7E671BE9-50C4-4E16-9AA1-8414B5020042}">
      <dgm:prSet phldrT="[Text]"/>
      <dgm:spPr/>
      <dgm:t>
        <a:bodyPr/>
        <a:lstStyle/>
        <a:p>
          <a:r>
            <a:rPr lang="cs-CZ" dirty="0" err="1" smtClean="0"/>
            <a:t>Stanisla</a:t>
          </a:r>
          <a:r>
            <a:rPr lang="cs-CZ" dirty="0" smtClean="0"/>
            <a:t>_</a:t>
          </a:r>
          <a:endParaRPr lang="cs-CZ" dirty="0"/>
        </a:p>
      </dgm:t>
    </dgm:pt>
    <dgm:pt modelId="{7C0A08CD-37F0-4F4B-AC3B-A82189953B48}" type="parTrans" cxnId="{9864AD4D-AFBB-4410-8507-B2D2549B57FB}">
      <dgm:prSet/>
      <dgm:spPr/>
      <dgm:t>
        <a:bodyPr/>
        <a:lstStyle/>
        <a:p>
          <a:endParaRPr lang="cs-CZ"/>
        </a:p>
      </dgm:t>
    </dgm:pt>
    <dgm:pt modelId="{D3753737-3296-4F1B-8E2C-65E8B3F452E5}" type="sibTrans" cxnId="{9864AD4D-AFBB-4410-8507-B2D2549B57FB}">
      <dgm:prSet/>
      <dgm:spPr/>
      <dgm:t>
        <a:bodyPr/>
        <a:lstStyle/>
        <a:p>
          <a:endParaRPr lang="cs-CZ"/>
        </a:p>
      </dgm:t>
    </dgm:pt>
    <dgm:pt modelId="{0440C928-0F62-4DBE-A889-D1C02543E49F}">
      <dgm:prSet phldrT="[Text]"/>
      <dgm:spPr/>
      <dgm:t>
        <a:bodyPr/>
        <a:lstStyle/>
        <a:p>
          <a:r>
            <a:rPr lang="cs-CZ" dirty="0" smtClean="0"/>
            <a:t>ne_ty</a:t>
          </a:r>
          <a:endParaRPr lang="cs-CZ" dirty="0"/>
        </a:p>
      </dgm:t>
    </dgm:pt>
    <dgm:pt modelId="{9C2E2CA9-EC63-4E8A-A559-5A239C94C67F}" type="parTrans" cxnId="{37AEA8CA-76D7-40FB-8A2F-C45AADBE0FBD}">
      <dgm:prSet/>
      <dgm:spPr/>
      <dgm:t>
        <a:bodyPr/>
        <a:lstStyle/>
        <a:p>
          <a:endParaRPr lang="cs-CZ"/>
        </a:p>
      </dgm:t>
    </dgm:pt>
    <dgm:pt modelId="{ED2A03EE-8AB0-43D8-86DF-97ED11217BB3}" type="sibTrans" cxnId="{37AEA8CA-76D7-40FB-8A2F-C45AADBE0FBD}">
      <dgm:prSet/>
      <dgm:spPr/>
      <dgm:t>
        <a:bodyPr/>
        <a:lstStyle/>
        <a:p>
          <a:endParaRPr lang="cs-CZ"/>
        </a:p>
      </dgm:t>
    </dgm:pt>
    <dgm:pt modelId="{02DC2DF9-514E-418D-B450-981F2EB088C0}">
      <dgm:prSet phldrT="[Text]"/>
      <dgm:spPr/>
      <dgm:t>
        <a:bodyPr/>
        <a:lstStyle/>
        <a:p>
          <a:r>
            <a:rPr lang="cs-CZ" dirty="0" err="1" smtClean="0"/>
            <a:t>fotogra</a:t>
          </a:r>
          <a:r>
            <a:rPr lang="cs-CZ" dirty="0" smtClean="0"/>
            <a:t>_</a:t>
          </a:r>
          <a:r>
            <a:rPr lang="cs-CZ" dirty="0" err="1" smtClean="0"/>
            <a:t>ka</a:t>
          </a:r>
          <a:endParaRPr lang="cs-CZ" dirty="0"/>
        </a:p>
      </dgm:t>
    </dgm:pt>
    <dgm:pt modelId="{EACCEDAC-08E7-4433-9570-E05D78BC0136}" type="parTrans" cxnId="{13C95B99-E046-4CA1-B57F-BCB47378E523}">
      <dgm:prSet/>
      <dgm:spPr/>
      <dgm:t>
        <a:bodyPr/>
        <a:lstStyle/>
        <a:p>
          <a:endParaRPr lang="cs-CZ"/>
        </a:p>
      </dgm:t>
    </dgm:pt>
    <dgm:pt modelId="{A13F87DB-67A4-40E8-826E-B7DBB943C9E5}" type="sibTrans" cxnId="{13C95B99-E046-4CA1-B57F-BCB47378E523}">
      <dgm:prSet/>
      <dgm:spPr/>
      <dgm:t>
        <a:bodyPr/>
        <a:lstStyle/>
        <a:p>
          <a:endParaRPr lang="cs-CZ"/>
        </a:p>
      </dgm:t>
    </dgm:pt>
    <dgm:pt modelId="{6C0B6487-974C-460D-9E9F-1FCD89B22A0C}">
      <dgm:prSet phldrT="[Text]"/>
      <dgm:spPr/>
      <dgm:t>
        <a:bodyPr/>
        <a:lstStyle/>
        <a:p>
          <a:r>
            <a:rPr lang="cs-CZ" dirty="0" smtClean="0"/>
            <a:t>he_</a:t>
          </a:r>
          <a:r>
            <a:rPr lang="cs-CZ" dirty="0" err="1" smtClean="0"/>
            <a:t>ký</a:t>
          </a:r>
          <a:endParaRPr lang="cs-CZ" dirty="0"/>
        </a:p>
      </dgm:t>
    </dgm:pt>
    <dgm:pt modelId="{3ED97277-1338-400A-BD32-ED20A4344F93}" type="parTrans" cxnId="{7BA4B40B-4F3E-4992-9133-F725176FA6DC}">
      <dgm:prSet/>
      <dgm:spPr/>
      <dgm:t>
        <a:bodyPr/>
        <a:lstStyle/>
        <a:p>
          <a:endParaRPr lang="cs-CZ"/>
        </a:p>
      </dgm:t>
    </dgm:pt>
    <dgm:pt modelId="{6A5A8589-6AED-4EDD-AF78-6FDF666B0709}" type="sibTrans" cxnId="{7BA4B40B-4F3E-4992-9133-F725176FA6DC}">
      <dgm:prSet/>
      <dgm:spPr/>
      <dgm:t>
        <a:bodyPr/>
        <a:lstStyle/>
        <a:p>
          <a:endParaRPr lang="cs-CZ"/>
        </a:p>
      </dgm:t>
    </dgm:pt>
    <dgm:pt modelId="{5FE1E801-E350-4338-B534-5D4C6AD4A59D}">
      <dgm:prSet phldrT="[Text]"/>
      <dgm:spPr/>
      <dgm:t>
        <a:bodyPr/>
        <a:lstStyle/>
        <a:p>
          <a:r>
            <a:rPr lang="cs-CZ" dirty="0" err="1" smtClean="0"/>
            <a:t>bu</a:t>
          </a:r>
          <a:r>
            <a:rPr lang="cs-CZ" dirty="0" smtClean="0"/>
            <a:t>_ty</a:t>
          </a:r>
          <a:endParaRPr lang="cs-CZ" dirty="0"/>
        </a:p>
      </dgm:t>
    </dgm:pt>
    <dgm:pt modelId="{E22CB6D6-C58C-4025-ACC1-BCF6E6A7523A}" type="parTrans" cxnId="{77547879-2924-477A-A97D-F94D1128C595}">
      <dgm:prSet/>
      <dgm:spPr/>
      <dgm:t>
        <a:bodyPr/>
        <a:lstStyle/>
        <a:p>
          <a:endParaRPr lang="cs-CZ"/>
        </a:p>
      </dgm:t>
    </dgm:pt>
    <dgm:pt modelId="{8B7D89AD-2482-4383-B310-F061268042AD}" type="sibTrans" cxnId="{77547879-2924-477A-A97D-F94D1128C595}">
      <dgm:prSet/>
      <dgm:spPr/>
      <dgm:t>
        <a:bodyPr/>
        <a:lstStyle/>
        <a:p>
          <a:endParaRPr lang="cs-CZ"/>
        </a:p>
      </dgm:t>
    </dgm:pt>
    <dgm:pt modelId="{D96FEE37-CB16-4C31-AEEF-615B2D32D423}" type="pres">
      <dgm:prSet presAssocID="{B8B4BFE3-483D-4CD1-B87C-B62AFD5A7DE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368B82-E899-4740-8D60-997E73965DEE}" type="pres">
      <dgm:prSet presAssocID="{DC578D66-7DD8-4751-8BC3-CE556E2D4319}" presName="node" presStyleLbl="node1" presStyleIdx="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812E5D-3844-4348-88AE-84096DD742F4}" type="pres">
      <dgm:prSet presAssocID="{06E0D3E2-B688-4FAE-A1F2-E3FB1641603E}" presName="sibTrans" presStyleCnt="0"/>
      <dgm:spPr/>
    </dgm:pt>
    <dgm:pt modelId="{68CF2094-3D68-4F43-A100-92960AA8E019}" type="pres">
      <dgm:prSet presAssocID="{2DC57C2F-8AC8-4E2A-8D46-AD38420912B8}" presName="node" presStyleLbl="node1" presStyleIdx="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E27F7B-05EE-45CC-9364-470DD690D242}" type="pres">
      <dgm:prSet presAssocID="{50863CD7-803E-4B11-A575-5CD917B489E8}" presName="sibTrans" presStyleCnt="0"/>
      <dgm:spPr/>
    </dgm:pt>
    <dgm:pt modelId="{0291D206-069E-4F2F-8C0C-146614BBB48F}" type="pres">
      <dgm:prSet presAssocID="{1165FE7A-9C75-4C81-B091-08487C1B99BE}" presName="node" presStyleLbl="node1" presStyleIdx="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27C000-9A61-4F01-9731-7D91457300D3}" type="pres">
      <dgm:prSet presAssocID="{1022D297-1A0A-4DE3-902A-0C37DAD6FA80}" presName="sibTrans" presStyleCnt="0"/>
      <dgm:spPr/>
    </dgm:pt>
    <dgm:pt modelId="{FF6C2EB5-A5E6-4C32-B925-16DDBFDBCC49}" type="pres">
      <dgm:prSet presAssocID="{71A719EA-C59D-4F4B-AFC4-17AF7095649B}" presName="node" presStyleLbl="node1" presStyleIdx="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FBD147-B5E1-40BF-96E2-21C3FCB13044}" type="pres">
      <dgm:prSet presAssocID="{9B1FC5C9-4FE2-4753-9C65-38126AF58234}" presName="sibTrans" presStyleCnt="0"/>
      <dgm:spPr/>
    </dgm:pt>
    <dgm:pt modelId="{F0F8A649-AF21-428B-86F7-2ABE06C9E7EE}" type="pres">
      <dgm:prSet presAssocID="{95F8EA43-0533-4EF8-8932-F00D85ECD71D}" presName="node" presStyleLbl="node1" presStyleIdx="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D4A397-A807-49F9-89FC-504FB590E32E}" type="pres">
      <dgm:prSet presAssocID="{EEA0B2CD-8F6B-484C-9394-630D3B1F3023}" presName="sibTrans" presStyleCnt="0"/>
      <dgm:spPr/>
    </dgm:pt>
    <dgm:pt modelId="{39F931BA-9E30-4667-9BA6-B7FDB06DFE95}" type="pres">
      <dgm:prSet presAssocID="{44C6C5AF-297F-46A6-9608-C52C209AAB5D}" presName="node" presStyleLbl="node1" presStyleIdx="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E89148-6F23-4D86-A65A-4A158674AFA8}" type="pres">
      <dgm:prSet presAssocID="{F8AE65E6-A16A-4D57-8163-22413B31D34B}" presName="sibTrans" presStyleCnt="0"/>
      <dgm:spPr/>
    </dgm:pt>
    <dgm:pt modelId="{B503EC04-CDC7-445C-A208-39B5001859D2}" type="pres">
      <dgm:prSet presAssocID="{4C56F709-968C-47C3-BD3E-C5D27B433754}" presName="node" presStyleLbl="node1" presStyleIdx="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427C7A-E592-4B89-BB92-8778BE4B09B6}" type="pres">
      <dgm:prSet presAssocID="{B8C7E179-3979-4DFC-9C70-A8FD0B2FFC14}" presName="sibTrans" presStyleCnt="0"/>
      <dgm:spPr/>
    </dgm:pt>
    <dgm:pt modelId="{48EA00EF-FBE0-4BB5-8501-6C07DF521A72}" type="pres">
      <dgm:prSet presAssocID="{E22DB480-8773-43FF-89B7-2B1759DEB42D}" presName="node" presStyleLbl="node1" presStyleIdx="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0FBE9-7D44-4822-BB3B-B45C81749E56}" type="pres">
      <dgm:prSet presAssocID="{FA3C3B73-5466-486E-BABB-F812A5A8050E}" presName="sibTrans" presStyleCnt="0"/>
      <dgm:spPr/>
    </dgm:pt>
    <dgm:pt modelId="{0C70D3C8-67AD-4F62-8249-5391A1BE26F4}" type="pres">
      <dgm:prSet presAssocID="{A0F97FB3-D778-4FE3-87D1-C26F7BAA0BCC}" presName="node" presStyleLbl="node1" presStyleIdx="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FAAFDD-497A-4D13-82CC-19035274EAFD}" type="pres">
      <dgm:prSet presAssocID="{27591E82-76F9-48B5-A684-DB6DB004D56B}" presName="sibTrans" presStyleCnt="0"/>
      <dgm:spPr/>
    </dgm:pt>
    <dgm:pt modelId="{A916573D-365A-4920-92D5-B4BC4F49F87B}" type="pres">
      <dgm:prSet presAssocID="{1BE602A9-143B-4DB2-A558-91953D01DCDA}" presName="node" presStyleLbl="node1" presStyleIdx="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F15EC7-5C5A-4E1A-88A0-52DC56F707E9}" type="pres">
      <dgm:prSet presAssocID="{D809A08F-EA40-4559-9C38-2C81EA08C891}" presName="sibTrans" presStyleCnt="0"/>
      <dgm:spPr/>
    </dgm:pt>
    <dgm:pt modelId="{EE96506D-2B98-4D06-8D59-46B0E5D4661F}" type="pres">
      <dgm:prSet presAssocID="{F342EE9E-60E0-4466-85F5-8AED3D03DCC5}" presName="node" presStyleLbl="node1" presStyleIdx="10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E0FAE9-D980-4549-AC71-998E0DB33A7C}" type="pres">
      <dgm:prSet presAssocID="{44E6B1E4-7951-4430-8EFE-9FD57ABEB8DD}" presName="sibTrans" presStyleCnt="0"/>
      <dgm:spPr/>
    </dgm:pt>
    <dgm:pt modelId="{7B2C77A9-9228-42BB-86C3-1356AB71D2C5}" type="pres">
      <dgm:prSet presAssocID="{9871EC98-8055-499F-B475-E0ED3358827D}" presName="node" presStyleLbl="node1" presStyleIdx="11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D78643-E9A2-47A0-8935-7B36CD001EC2}" type="pres">
      <dgm:prSet presAssocID="{00ED8F29-745C-4217-831D-352FCFD027D9}" presName="sibTrans" presStyleCnt="0"/>
      <dgm:spPr/>
    </dgm:pt>
    <dgm:pt modelId="{685C3C36-B74D-4D5F-AC44-77E61E1D2327}" type="pres">
      <dgm:prSet presAssocID="{BECC8539-E781-4897-ADD5-BD3EAAC4ABEB}" presName="node" presStyleLbl="node1" presStyleIdx="12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D075D4-492E-4A20-A96F-AB25A140137C}" type="pres">
      <dgm:prSet presAssocID="{4BD72BD3-AA9A-49ED-B24E-75A1BE17019A}" presName="sibTrans" presStyleCnt="0"/>
      <dgm:spPr/>
    </dgm:pt>
    <dgm:pt modelId="{DED15FA2-9F1A-4FB4-A2EF-C9A820B35070}" type="pres">
      <dgm:prSet presAssocID="{ADA0BFD2-57AE-48F8-B442-F12AE23A72F4}" presName="node" presStyleLbl="node1" presStyleIdx="13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979B90-7673-44FF-A758-79A2B64D2877}" type="pres">
      <dgm:prSet presAssocID="{805FC153-8A66-46F2-AD63-2415FC18FBA1}" presName="sibTrans" presStyleCnt="0"/>
      <dgm:spPr/>
    </dgm:pt>
    <dgm:pt modelId="{9253C922-C068-4FCA-9DF1-C290EF714652}" type="pres">
      <dgm:prSet presAssocID="{3547A367-772A-44B3-BEA9-320BA1B4C4AE}" presName="node" presStyleLbl="node1" presStyleIdx="14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1D4B1-6B18-45EA-9DB6-BCFC99FBEFD7}" type="pres">
      <dgm:prSet presAssocID="{4CF17706-F3A1-4316-A024-991E299C4F61}" presName="sibTrans" presStyleCnt="0"/>
      <dgm:spPr/>
    </dgm:pt>
    <dgm:pt modelId="{1893F735-8DB5-41E3-B4A2-87319CCDA2E9}" type="pres">
      <dgm:prSet presAssocID="{0440C928-0F62-4DBE-A889-D1C02543E49F}" presName="node" presStyleLbl="node1" presStyleIdx="15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E56F77-8D1D-431D-B158-6257624427D0}" type="pres">
      <dgm:prSet presAssocID="{ED2A03EE-8AB0-43D8-86DF-97ED11217BB3}" presName="sibTrans" presStyleCnt="0"/>
      <dgm:spPr/>
    </dgm:pt>
    <dgm:pt modelId="{F6B48C6C-C334-4A39-B043-5C644B7E7EA4}" type="pres">
      <dgm:prSet presAssocID="{02DC2DF9-514E-418D-B450-981F2EB088C0}" presName="node" presStyleLbl="node1" presStyleIdx="16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345CB8-65EE-4A82-B815-F864CBED8C2D}" type="pres">
      <dgm:prSet presAssocID="{A13F87DB-67A4-40E8-826E-B7DBB943C9E5}" presName="sibTrans" presStyleCnt="0"/>
      <dgm:spPr/>
    </dgm:pt>
    <dgm:pt modelId="{D7BCD644-B12B-4FF6-B920-9D4BA47F579A}" type="pres">
      <dgm:prSet presAssocID="{6C0B6487-974C-460D-9E9F-1FCD89B22A0C}" presName="node" presStyleLbl="node1" presStyleIdx="17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783091-3B6A-4847-A856-A6D404D29479}" type="pres">
      <dgm:prSet presAssocID="{6A5A8589-6AED-4EDD-AF78-6FDF666B0709}" presName="sibTrans" presStyleCnt="0"/>
      <dgm:spPr/>
    </dgm:pt>
    <dgm:pt modelId="{3F47692D-F7DD-40CB-AC96-0D138417627E}" type="pres">
      <dgm:prSet presAssocID="{5FE1E801-E350-4338-B534-5D4C6AD4A59D}" presName="node" presStyleLbl="node1" presStyleIdx="18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BD1339-1D04-4C64-B27A-BADC7CC141EC}" type="pres">
      <dgm:prSet presAssocID="{8B7D89AD-2482-4383-B310-F061268042AD}" presName="sibTrans" presStyleCnt="0"/>
      <dgm:spPr/>
    </dgm:pt>
    <dgm:pt modelId="{24DBB4E9-FBED-46A6-AED1-0EF17ED90B14}" type="pres">
      <dgm:prSet presAssocID="{7E671BE9-50C4-4E16-9AA1-8414B5020042}" presName="node" presStyleLbl="node1" presStyleIdx="19" presStyleCnt="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800784-FFB3-4621-8935-A049E946D2B4}" srcId="{B8B4BFE3-483D-4CD1-B87C-B62AFD5A7DEF}" destId="{ADA0BFD2-57AE-48F8-B442-F12AE23A72F4}" srcOrd="13" destOrd="0" parTransId="{8E2A0DE9-2975-4729-9431-791AA5F38EE8}" sibTransId="{805FC153-8A66-46F2-AD63-2415FC18FBA1}"/>
    <dgm:cxn modelId="{7BA4B40B-4F3E-4992-9133-F725176FA6DC}" srcId="{B8B4BFE3-483D-4CD1-B87C-B62AFD5A7DEF}" destId="{6C0B6487-974C-460D-9E9F-1FCD89B22A0C}" srcOrd="17" destOrd="0" parTransId="{3ED97277-1338-400A-BD32-ED20A4344F93}" sibTransId="{6A5A8589-6AED-4EDD-AF78-6FDF666B0709}"/>
    <dgm:cxn modelId="{BE59915B-B5DC-45A8-98B3-C6AB2E90840A}" type="presOf" srcId="{ADA0BFD2-57AE-48F8-B442-F12AE23A72F4}" destId="{DED15FA2-9F1A-4FB4-A2EF-C9A820B35070}" srcOrd="0" destOrd="0" presId="urn:microsoft.com/office/officeart/2005/8/layout/default"/>
    <dgm:cxn modelId="{47E48E80-571F-41AD-B46C-DD224A114342}" type="presOf" srcId="{B8B4BFE3-483D-4CD1-B87C-B62AFD5A7DEF}" destId="{D96FEE37-CB16-4C31-AEEF-615B2D32D423}" srcOrd="0" destOrd="0" presId="urn:microsoft.com/office/officeart/2005/8/layout/default"/>
    <dgm:cxn modelId="{059D47C4-F463-466C-A120-9BB3FF1B1366}" type="presOf" srcId="{3547A367-772A-44B3-BEA9-320BA1B4C4AE}" destId="{9253C922-C068-4FCA-9DF1-C290EF714652}" srcOrd="0" destOrd="0" presId="urn:microsoft.com/office/officeart/2005/8/layout/default"/>
    <dgm:cxn modelId="{77547879-2924-477A-A97D-F94D1128C595}" srcId="{B8B4BFE3-483D-4CD1-B87C-B62AFD5A7DEF}" destId="{5FE1E801-E350-4338-B534-5D4C6AD4A59D}" srcOrd="18" destOrd="0" parTransId="{E22CB6D6-C58C-4025-ACC1-BCF6E6A7523A}" sibTransId="{8B7D89AD-2482-4383-B310-F061268042AD}"/>
    <dgm:cxn modelId="{B348DBAE-5D55-43FD-918D-125517E190D7}" srcId="{B8B4BFE3-483D-4CD1-B87C-B62AFD5A7DEF}" destId="{BECC8539-E781-4897-ADD5-BD3EAAC4ABEB}" srcOrd="12" destOrd="0" parTransId="{1F701819-6E7A-47F5-866C-7094F5FB0F46}" sibTransId="{4BD72BD3-AA9A-49ED-B24E-75A1BE17019A}"/>
    <dgm:cxn modelId="{DE59D443-09F7-44B7-8D0C-471385FF630E}" srcId="{B8B4BFE3-483D-4CD1-B87C-B62AFD5A7DEF}" destId="{F342EE9E-60E0-4466-85F5-8AED3D03DCC5}" srcOrd="10" destOrd="0" parTransId="{EC3C4490-F078-4BA9-A948-B161F6B149A3}" sibTransId="{44E6B1E4-7951-4430-8EFE-9FD57ABEB8DD}"/>
    <dgm:cxn modelId="{498E8563-6CE7-4039-95B4-962464F6DA3A}" type="presOf" srcId="{DC578D66-7DD8-4751-8BC3-CE556E2D4319}" destId="{D0368B82-E899-4740-8D60-997E73965DEE}" srcOrd="0" destOrd="0" presId="urn:microsoft.com/office/officeart/2005/8/layout/default"/>
    <dgm:cxn modelId="{671131EE-09E1-4BCB-B5E7-B8F5D9A48C53}" type="presOf" srcId="{6C0B6487-974C-460D-9E9F-1FCD89B22A0C}" destId="{D7BCD644-B12B-4FF6-B920-9D4BA47F579A}" srcOrd="0" destOrd="0" presId="urn:microsoft.com/office/officeart/2005/8/layout/default"/>
    <dgm:cxn modelId="{80150275-0433-4FF8-A31D-B2DDB5AAAC85}" type="presOf" srcId="{95F8EA43-0533-4EF8-8932-F00D85ECD71D}" destId="{F0F8A649-AF21-428B-86F7-2ABE06C9E7EE}" srcOrd="0" destOrd="0" presId="urn:microsoft.com/office/officeart/2005/8/layout/default"/>
    <dgm:cxn modelId="{57E237DB-DAA0-418A-94B6-EAA837A45AB8}" srcId="{B8B4BFE3-483D-4CD1-B87C-B62AFD5A7DEF}" destId="{E22DB480-8773-43FF-89B7-2B1759DEB42D}" srcOrd="7" destOrd="0" parTransId="{4B4388CC-6936-44C9-AB41-181BA4F4C372}" sibTransId="{FA3C3B73-5466-486E-BABB-F812A5A8050E}"/>
    <dgm:cxn modelId="{37AEA8CA-76D7-40FB-8A2F-C45AADBE0FBD}" srcId="{B8B4BFE3-483D-4CD1-B87C-B62AFD5A7DEF}" destId="{0440C928-0F62-4DBE-A889-D1C02543E49F}" srcOrd="15" destOrd="0" parTransId="{9C2E2CA9-EC63-4E8A-A559-5A239C94C67F}" sibTransId="{ED2A03EE-8AB0-43D8-86DF-97ED11217BB3}"/>
    <dgm:cxn modelId="{DF3EF308-4BB9-472B-8195-0EE96E551BDB}" srcId="{B8B4BFE3-483D-4CD1-B87C-B62AFD5A7DEF}" destId="{2DC57C2F-8AC8-4E2A-8D46-AD38420912B8}" srcOrd="1" destOrd="0" parTransId="{FC1E60AE-C077-4F35-95A2-315A32BBCB71}" sibTransId="{50863CD7-803E-4B11-A575-5CD917B489E8}"/>
    <dgm:cxn modelId="{3E404654-6587-49D2-89FC-B896DA45C872}" srcId="{B8B4BFE3-483D-4CD1-B87C-B62AFD5A7DEF}" destId="{95F8EA43-0533-4EF8-8932-F00D85ECD71D}" srcOrd="4" destOrd="0" parTransId="{09B71258-9B01-498F-81E5-5DE5594FC306}" sibTransId="{EEA0B2CD-8F6B-484C-9394-630D3B1F3023}"/>
    <dgm:cxn modelId="{8446E003-309E-49BC-8E7E-69E007A75707}" type="presOf" srcId="{44C6C5AF-297F-46A6-9608-C52C209AAB5D}" destId="{39F931BA-9E30-4667-9BA6-B7FDB06DFE95}" srcOrd="0" destOrd="0" presId="urn:microsoft.com/office/officeart/2005/8/layout/default"/>
    <dgm:cxn modelId="{D7D62E7A-94E9-480D-A08B-F297B253420F}" type="presOf" srcId="{9871EC98-8055-499F-B475-E0ED3358827D}" destId="{7B2C77A9-9228-42BB-86C3-1356AB71D2C5}" srcOrd="0" destOrd="0" presId="urn:microsoft.com/office/officeart/2005/8/layout/default"/>
    <dgm:cxn modelId="{2D1420B7-5140-4B0D-9ABC-6F7F58BB688F}" type="presOf" srcId="{2DC57C2F-8AC8-4E2A-8D46-AD38420912B8}" destId="{68CF2094-3D68-4F43-A100-92960AA8E019}" srcOrd="0" destOrd="0" presId="urn:microsoft.com/office/officeart/2005/8/layout/default"/>
    <dgm:cxn modelId="{FEC5C85B-5A37-4575-B55C-5B669AF00880}" type="presOf" srcId="{E22DB480-8773-43FF-89B7-2B1759DEB42D}" destId="{48EA00EF-FBE0-4BB5-8501-6C07DF521A72}" srcOrd="0" destOrd="0" presId="urn:microsoft.com/office/officeart/2005/8/layout/default"/>
    <dgm:cxn modelId="{AEB3EE0C-C6DF-4854-900B-0EC7C7CC1BDE}" type="presOf" srcId="{1165FE7A-9C75-4C81-B091-08487C1B99BE}" destId="{0291D206-069E-4F2F-8C0C-146614BBB48F}" srcOrd="0" destOrd="0" presId="urn:microsoft.com/office/officeart/2005/8/layout/default"/>
    <dgm:cxn modelId="{6BBEE427-C1B2-47BB-8317-40567A9C7B39}" srcId="{B8B4BFE3-483D-4CD1-B87C-B62AFD5A7DEF}" destId="{3547A367-772A-44B3-BEA9-320BA1B4C4AE}" srcOrd="14" destOrd="0" parTransId="{B4C6D8C5-0A0F-416D-AEC0-AB16ED551C5D}" sibTransId="{4CF17706-F3A1-4316-A024-991E299C4F61}"/>
    <dgm:cxn modelId="{9864AD4D-AFBB-4410-8507-B2D2549B57FB}" srcId="{B8B4BFE3-483D-4CD1-B87C-B62AFD5A7DEF}" destId="{7E671BE9-50C4-4E16-9AA1-8414B5020042}" srcOrd="19" destOrd="0" parTransId="{7C0A08CD-37F0-4F4B-AC3B-A82189953B48}" sibTransId="{D3753737-3296-4F1B-8E2C-65E8B3F452E5}"/>
    <dgm:cxn modelId="{48F29134-894A-4EDC-A1A8-7F10EE4F84E6}" type="presOf" srcId="{71A719EA-C59D-4F4B-AFC4-17AF7095649B}" destId="{FF6C2EB5-A5E6-4C32-B925-16DDBFDBCC49}" srcOrd="0" destOrd="0" presId="urn:microsoft.com/office/officeart/2005/8/layout/default"/>
    <dgm:cxn modelId="{71540219-2D56-4EFF-ABFF-CBDADF40592E}" type="presOf" srcId="{0440C928-0F62-4DBE-A889-D1C02543E49F}" destId="{1893F735-8DB5-41E3-B4A2-87319CCDA2E9}" srcOrd="0" destOrd="0" presId="urn:microsoft.com/office/officeart/2005/8/layout/default"/>
    <dgm:cxn modelId="{BEA2BEB9-A1CE-4324-ACD5-58F357C83964}" type="presOf" srcId="{A0F97FB3-D778-4FE3-87D1-C26F7BAA0BCC}" destId="{0C70D3C8-67AD-4F62-8249-5391A1BE26F4}" srcOrd="0" destOrd="0" presId="urn:microsoft.com/office/officeart/2005/8/layout/default"/>
    <dgm:cxn modelId="{19AE7AD0-030E-478C-ABFC-4D01E64989D6}" srcId="{B8B4BFE3-483D-4CD1-B87C-B62AFD5A7DEF}" destId="{9871EC98-8055-499F-B475-E0ED3358827D}" srcOrd="11" destOrd="0" parTransId="{4136B295-76A5-47E4-A1A4-32DB90FC7164}" sibTransId="{00ED8F29-745C-4217-831D-352FCFD027D9}"/>
    <dgm:cxn modelId="{51BF4043-3FBB-468F-880A-CE4B5BC13012}" srcId="{B8B4BFE3-483D-4CD1-B87C-B62AFD5A7DEF}" destId="{44C6C5AF-297F-46A6-9608-C52C209AAB5D}" srcOrd="5" destOrd="0" parTransId="{8303F25A-63C9-4EC0-9041-9CE99B6DDAEC}" sibTransId="{F8AE65E6-A16A-4D57-8163-22413B31D34B}"/>
    <dgm:cxn modelId="{FF1C3D64-F969-4C86-BD35-5EB986E52E74}" type="presOf" srcId="{02DC2DF9-514E-418D-B450-981F2EB088C0}" destId="{F6B48C6C-C334-4A39-B043-5C644B7E7EA4}" srcOrd="0" destOrd="0" presId="urn:microsoft.com/office/officeart/2005/8/layout/default"/>
    <dgm:cxn modelId="{E522626B-3E39-4A4D-A5F2-9C0B8D1F10FE}" type="presOf" srcId="{7E671BE9-50C4-4E16-9AA1-8414B5020042}" destId="{24DBB4E9-FBED-46A6-AED1-0EF17ED90B14}" srcOrd="0" destOrd="0" presId="urn:microsoft.com/office/officeart/2005/8/layout/default"/>
    <dgm:cxn modelId="{CBCEB5E1-7BE4-4BDD-BE46-AFD9A4718236}" srcId="{B8B4BFE3-483D-4CD1-B87C-B62AFD5A7DEF}" destId="{A0F97FB3-D778-4FE3-87D1-C26F7BAA0BCC}" srcOrd="8" destOrd="0" parTransId="{C5DA924D-D7C8-4500-8384-9DA4CEFB7CD0}" sibTransId="{27591E82-76F9-48B5-A684-DB6DB004D56B}"/>
    <dgm:cxn modelId="{BD6977E0-B9BD-42CF-8645-937FCF2DA1B1}" srcId="{B8B4BFE3-483D-4CD1-B87C-B62AFD5A7DEF}" destId="{4C56F709-968C-47C3-BD3E-C5D27B433754}" srcOrd="6" destOrd="0" parTransId="{63FAA701-6DE7-48C8-BA95-46FAC34D8ACB}" sibTransId="{B8C7E179-3979-4DFC-9C70-A8FD0B2FFC14}"/>
    <dgm:cxn modelId="{DDB910D9-18C3-49FF-8F8B-3DC0FADAE8D3}" srcId="{B8B4BFE3-483D-4CD1-B87C-B62AFD5A7DEF}" destId="{1165FE7A-9C75-4C81-B091-08487C1B99BE}" srcOrd="2" destOrd="0" parTransId="{1F0640BA-B7F9-4826-BDA9-6E8AF4329A7D}" sibTransId="{1022D297-1A0A-4DE3-902A-0C37DAD6FA80}"/>
    <dgm:cxn modelId="{81E3FAB3-0E56-4804-8473-5FDFC40AF5BB}" srcId="{B8B4BFE3-483D-4CD1-B87C-B62AFD5A7DEF}" destId="{71A719EA-C59D-4F4B-AFC4-17AF7095649B}" srcOrd="3" destOrd="0" parTransId="{176B8E24-85D8-46EA-AD8C-6CC3A889CAFB}" sibTransId="{9B1FC5C9-4FE2-4753-9C65-38126AF58234}"/>
    <dgm:cxn modelId="{71DAFC06-DD5F-4608-952A-79679FB1FB04}" srcId="{B8B4BFE3-483D-4CD1-B87C-B62AFD5A7DEF}" destId="{1BE602A9-143B-4DB2-A558-91953D01DCDA}" srcOrd="9" destOrd="0" parTransId="{B6ED2465-5290-4367-9DA3-D30FDE790C93}" sibTransId="{D809A08F-EA40-4559-9C38-2C81EA08C891}"/>
    <dgm:cxn modelId="{5AA3B2F8-96D5-485D-9F55-B0254DFD26ED}" type="presOf" srcId="{BECC8539-E781-4897-ADD5-BD3EAAC4ABEB}" destId="{685C3C36-B74D-4D5F-AC44-77E61E1D2327}" srcOrd="0" destOrd="0" presId="urn:microsoft.com/office/officeart/2005/8/layout/default"/>
    <dgm:cxn modelId="{F4945EFD-67B2-49AD-B953-F339AD8FAA1F}" type="presOf" srcId="{5FE1E801-E350-4338-B534-5D4C6AD4A59D}" destId="{3F47692D-F7DD-40CB-AC96-0D138417627E}" srcOrd="0" destOrd="0" presId="urn:microsoft.com/office/officeart/2005/8/layout/default"/>
    <dgm:cxn modelId="{8038BF88-26A1-4028-B4AE-A80714731010}" type="presOf" srcId="{F342EE9E-60E0-4466-85F5-8AED3D03DCC5}" destId="{EE96506D-2B98-4D06-8D59-46B0E5D4661F}" srcOrd="0" destOrd="0" presId="urn:microsoft.com/office/officeart/2005/8/layout/default"/>
    <dgm:cxn modelId="{A365EFDD-13C1-440C-BEAF-B365B3C1148E}" type="presOf" srcId="{1BE602A9-143B-4DB2-A558-91953D01DCDA}" destId="{A916573D-365A-4920-92D5-B4BC4F49F87B}" srcOrd="0" destOrd="0" presId="urn:microsoft.com/office/officeart/2005/8/layout/default"/>
    <dgm:cxn modelId="{C7240A66-B780-496D-9F60-8D1E536FFC2E}" type="presOf" srcId="{4C56F709-968C-47C3-BD3E-C5D27B433754}" destId="{B503EC04-CDC7-445C-A208-39B5001859D2}" srcOrd="0" destOrd="0" presId="urn:microsoft.com/office/officeart/2005/8/layout/default"/>
    <dgm:cxn modelId="{0E5B6C80-A536-4D16-A42D-5908F67A4870}" srcId="{B8B4BFE3-483D-4CD1-B87C-B62AFD5A7DEF}" destId="{DC578D66-7DD8-4751-8BC3-CE556E2D4319}" srcOrd="0" destOrd="0" parTransId="{BF08D5FF-0CD2-4A1F-A986-A6A1DC6D1EAE}" sibTransId="{06E0D3E2-B688-4FAE-A1F2-E3FB1641603E}"/>
    <dgm:cxn modelId="{13C95B99-E046-4CA1-B57F-BCB47378E523}" srcId="{B8B4BFE3-483D-4CD1-B87C-B62AFD5A7DEF}" destId="{02DC2DF9-514E-418D-B450-981F2EB088C0}" srcOrd="16" destOrd="0" parTransId="{EACCEDAC-08E7-4433-9570-E05D78BC0136}" sibTransId="{A13F87DB-67A4-40E8-826E-B7DBB943C9E5}"/>
    <dgm:cxn modelId="{DFD1290E-D0AF-408A-8499-A292DB11D4E8}" type="presParOf" srcId="{D96FEE37-CB16-4C31-AEEF-615B2D32D423}" destId="{D0368B82-E899-4740-8D60-997E73965DEE}" srcOrd="0" destOrd="0" presId="urn:microsoft.com/office/officeart/2005/8/layout/default"/>
    <dgm:cxn modelId="{EDA51F0F-5023-4F91-8630-4A43B3B73213}" type="presParOf" srcId="{D96FEE37-CB16-4C31-AEEF-615B2D32D423}" destId="{E2812E5D-3844-4348-88AE-84096DD742F4}" srcOrd="1" destOrd="0" presId="urn:microsoft.com/office/officeart/2005/8/layout/default"/>
    <dgm:cxn modelId="{8B62F456-37FE-436C-96CE-15A9B408405B}" type="presParOf" srcId="{D96FEE37-CB16-4C31-AEEF-615B2D32D423}" destId="{68CF2094-3D68-4F43-A100-92960AA8E019}" srcOrd="2" destOrd="0" presId="urn:microsoft.com/office/officeart/2005/8/layout/default"/>
    <dgm:cxn modelId="{B2950FD6-085F-4D9D-A963-1967CBE13EB7}" type="presParOf" srcId="{D96FEE37-CB16-4C31-AEEF-615B2D32D423}" destId="{28E27F7B-05EE-45CC-9364-470DD690D242}" srcOrd="3" destOrd="0" presId="urn:microsoft.com/office/officeart/2005/8/layout/default"/>
    <dgm:cxn modelId="{AABBE89B-B735-4D8E-A655-DB9F5E744B13}" type="presParOf" srcId="{D96FEE37-CB16-4C31-AEEF-615B2D32D423}" destId="{0291D206-069E-4F2F-8C0C-146614BBB48F}" srcOrd="4" destOrd="0" presId="urn:microsoft.com/office/officeart/2005/8/layout/default"/>
    <dgm:cxn modelId="{EB9FED39-BF0B-430D-924A-1C7C8DBA40B8}" type="presParOf" srcId="{D96FEE37-CB16-4C31-AEEF-615B2D32D423}" destId="{4E27C000-9A61-4F01-9731-7D91457300D3}" srcOrd="5" destOrd="0" presId="urn:microsoft.com/office/officeart/2005/8/layout/default"/>
    <dgm:cxn modelId="{0579A127-9D88-4313-A33F-AFF28B49F59C}" type="presParOf" srcId="{D96FEE37-CB16-4C31-AEEF-615B2D32D423}" destId="{FF6C2EB5-A5E6-4C32-B925-16DDBFDBCC49}" srcOrd="6" destOrd="0" presId="urn:microsoft.com/office/officeart/2005/8/layout/default"/>
    <dgm:cxn modelId="{AA9278FD-E498-420E-9179-B77453B9E798}" type="presParOf" srcId="{D96FEE37-CB16-4C31-AEEF-615B2D32D423}" destId="{D6FBD147-B5E1-40BF-96E2-21C3FCB13044}" srcOrd="7" destOrd="0" presId="urn:microsoft.com/office/officeart/2005/8/layout/default"/>
    <dgm:cxn modelId="{B8906B1B-54A9-48BF-8E75-867CB3DEF6F3}" type="presParOf" srcId="{D96FEE37-CB16-4C31-AEEF-615B2D32D423}" destId="{F0F8A649-AF21-428B-86F7-2ABE06C9E7EE}" srcOrd="8" destOrd="0" presId="urn:microsoft.com/office/officeart/2005/8/layout/default"/>
    <dgm:cxn modelId="{AF77F0A4-88D8-42A2-8A70-C4DB7BCB7B68}" type="presParOf" srcId="{D96FEE37-CB16-4C31-AEEF-615B2D32D423}" destId="{36D4A397-A807-49F9-89FC-504FB590E32E}" srcOrd="9" destOrd="0" presId="urn:microsoft.com/office/officeart/2005/8/layout/default"/>
    <dgm:cxn modelId="{C447DA56-CD12-47C0-9087-52AE5CE20D10}" type="presParOf" srcId="{D96FEE37-CB16-4C31-AEEF-615B2D32D423}" destId="{39F931BA-9E30-4667-9BA6-B7FDB06DFE95}" srcOrd="10" destOrd="0" presId="urn:microsoft.com/office/officeart/2005/8/layout/default"/>
    <dgm:cxn modelId="{261C8058-5298-4DF2-8274-250FB61A0160}" type="presParOf" srcId="{D96FEE37-CB16-4C31-AEEF-615B2D32D423}" destId="{7FE89148-6F23-4D86-A65A-4A158674AFA8}" srcOrd="11" destOrd="0" presId="urn:microsoft.com/office/officeart/2005/8/layout/default"/>
    <dgm:cxn modelId="{547C248D-876D-4723-A5E4-5E1002A1CB5C}" type="presParOf" srcId="{D96FEE37-CB16-4C31-AEEF-615B2D32D423}" destId="{B503EC04-CDC7-445C-A208-39B5001859D2}" srcOrd="12" destOrd="0" presId="urn:microsoft.com/office/officeart/2005/8/layout/default"/>
    <dgm:cxn modelId="{D87B272E-F4B3-467C-9621-01EEB5C48458}" type="presParOf" srcId="{D96FEE37-CB16-4C31-AEEF-615B2D32D423}" destId="{93427C7A-E592-4B89-BB92-8778BE4B09B6}" srcOrd="13" destOrd="0" presId="urn:microsoft.com/office/officeart/2005/8/layout/default"/>
    <dgm:cxn modelId="{251928AC-9737-4A0F-8254-7A6522C7879F}" type="presParOf" srcId="{D96FEE37-CB16-4C31-AEEF-615B2D32D423}" destId="{48EA00EF-FBE0-4BB5-8501-6C07DF521A72}" srcOrd="14" destOrd="0" presId="urn:microsoft.com/office/officeart/2005/8/layout/default"/>
    <dgm:cxn modelId="{6F671A0E-1D0E-45F3-B2D4-796FCEAB4E3E}" type="presParOf" srcId="{D96FEE37-CB16-4C31-AEEF-615B2D32D423}" destId="{AA80FBE9-7D44-4822-BB3B-B45C81749E56}" srcOrd="15" destOrd="0" presId="urn:microsoft.com/office/officeart/2005/8/layout/default"/>
    <dgm:cxn modelId="{02FE1962-3D23-485D-A117-0B61AE74CFF0}" type="presParOf" srcId="{D96FEE37-CB16-4C31-AEEF-615B2D32D423}" destId="{0C70D3C8-67AD-4F62-8249-5391A1BE26F4}" srcOrd="16" destOrd="0" presId="urn:microsoft.com/office/officeart/2005/8/layout/default"/>
    <dgm:cxn modelId="{4A0F6791-10B6-4101-82A6-B6EBD2F5FCA2}" type="presParOf" srcId="{D96FEE37-CB16-4C31-AEEF-615B2D32D423}" destId="{34FAAFDD-497A-4D13-82CC-19035274EAFD}" srcOrd="17" destOrd="0" presId="urn:microsoft.com/office/officeart/2005/8/layout/default"/>
    <dgm:cxn modelId="{8DF08590-6B7E-4E46-B06E-BCAABE1CDF19}" type="presParOf" srcId="{D96FEE37-CB16-4C31-AEEF-615B2D32D423}" destId="{A916573D-365A-4920-92D5-B4BC4F49F87B}" srcOrd="18" destOrd="0" presId="urn:microsoft.com/office/officeart/2005/8/layout/default"/>
    <dgm:cxn modelId="{02295FBB-330D-45BC-A7C0-FDA2D5299161}" type="presParOf" srcId="{D96FEE37-CB16-4C31-AEEF-615B2D32D423}" destId="{D7F15EC7-5C5A-4E1A-88A0-52DC56F707E9}" srcOrd="19" destOrd="0" presId="urn:microsoft.com/office/officeart/2005/8/layout/default"/>
    <dgm:cxn modelId="{3C8A8F9B-9951-4281-B8E8-7824DC2178D2}" type="presParOf" srcId="{D96FEE37-CB16-4C31-AEEF-615B2D32D423}" destId="{EE96506D-2B98-4D06-8D59-46B0E5D4661F}" srcOrd="20" destOrd="0" presId="urn:microsoft.com/office/officeart/2005/8/layout/default"/>
    <dgm:cxn modelId="{E13DD247-5DE6-4340-9134-35828BC22C5E}" type="presParOf" srcId="{D96FEE37-CB16-4C31-AEEF-615B2D32D423}" destId="{F2E0FAE9-D980-4549-AC71-998E0DB33A7C}" srcOrd="21" destOrd="0" presId="urn:microsoft.com/office/officeart/2005/8/layout/default"/>
    <dgm:cxn modelId="{22ED0FDD-16BB-4845-BDDF-6CDF92165E15}" type="presParOf" srcId="{D96FEE37-CB16-4C31-AEEF-615B2D32D423}" destId="{7B2C77A9-9228-42BB-86C3-1356AB71D2C5}" srcOrd="22" destOrd="0" presId="urn:microsoft.com/office/officeart/2005/8/layout/default"/>
    <dgm:cxn modelId="{7107CECF-97B7-4C11-98B2-6B6BAD4AC039}" type="presParOf" srcId="{D96FEE37-CB16-4C31-AEEF-615B2D32D423}" destId="{94D78643-E9A2-47A0-8935-7B36CD001EC2}" srcOrd="23" destOrd="0" presId="urn:microsoft.com/office/officeart/2005/8/layout/default"/>
    <dgm:cxn modelId="{DBCE29EB-B8CE-417D-96EB-E12A4F3B0751}" type="presParOf" srcId="{D96FEE37-CB16-4C31-AEEF-615B2D32D423}" destId="{685C3C36-B74D-4D5F-AC44-77E61E1D2327}" srcOrd="24" destOrd="0" presId="urn:microsoft.com/office/officeart/2005/8/layout/default"/>
    <dgm:cxn modelId="{DDE90F45-5007-40C1-910B-CA11D946CBAC}" type="presParOf" srcId="{D96FEE37-CB16-4C31-AEEF-615B2D32D423}" destId="{AFD075D4-492E-4A20-A96F-AB25A140137C}" srcOrd="25" destOrd="0" presId="urn:microsoft.com/office/officeart/2005/8/layout/default"/>
    <dgm:cxn modelId="{8BBCB32C-F90B-42B6-9B5B-8780739ACF0E}" type="presParOf" srcId="{D96FEE37-CB16-4C31-AEEF-615B2D32D423}" destId="{DED15FA2-9F1A-4FB4-A2EF-C9A820B35070}" srcOrd="26" destOrd="0" presId="urn:microsoft.com/office/officeart/2005/8/layout/default"/>
    <dgm:cxn modelId="{5E4F2D0A-176D-4392-B1FC-9F61D712EF06}" type="presParOf" srcId="{D96FEE37-CB16-4C31-AEEF-615B2D32D423}" destId="{60979B90-7673-44FF-A758-79A2B64D2877}" srcOrd="27" destOrd="0" presId="urn:microsoft.com/office/officeart/2005/8/layout/default"/>
    <dgm:cxn modelId="{29FF253B-B075-40ED-8B43-D8C390EE9B93}" type="presParOf" srcId="{D96FEE37-CB16-4C31-AEEF-615B2D32D423}" destId="{9253C922-C068-4FCA-9DF1-C290EF714652}" srcOrd="28" destOrd="0" presId="urn:microsoft.com/office/officeart/2005/8/layout/default"/>
    <dgm:cxn modelId="{374E4037-D132-4C19-95D4-66395575E589}" type="presParOf" srcId="{D96FEE37-CB16-4C31-AEEF-615B2D32D423}" destId="{8521D4B1-6B18-45EA-9DB6-BCFC99FBEFD7}" srcOrd="29" destOrd="0" presId="urn:microsoft.com/office/officeart/2005/8/layout/default"/>
    <dgm:cxn modelId="{D82CB786-4EB4-4E9D-AA87-740901F46E8F}" type="presParOf" srcId="{D96FEE37-CB16-4C31-AEEF-615B2D32D423}" destId="{1893F735-8DB5-41E3-B4A2-87319CCDA2E9}" srcOrd="30" destOrd="0" presId="urn:microsoft.com/office/officeart/2005/8/layout/default"/>
    <dgm:cxn modelId="{7FBCA9BD-5369-43E5-AE11-4097D4722106}" type="presParOf" srcId="{D96FEE37-CB16-4C31-AEEF-615B2D32D423}" destId="{6DE56F77-8D1D-431D-B158-6257624427D0}" srcOrd="31" destOrd="0" presId="urn:microsoft.com/office/officeart/2005/8/layout/default"/>
    <dgm:cxn modelId="{0A17AD45-11F1-41C9-95CA-3B38D4523FB1}" type="presParOf" srcId="{D96FEE37-CB16-4C31-AEEF-615B2D32D423}" destId="{F6B48C6C-C334-4A39-B043-5C644B7E7EA4}" srcOrd="32" destOrd="0" presId="urn:microsoft.com/office/officeart/2005/8/layout/default"/>
    <dgm:cxn modelId="{2836A468-4DE3-4FCC-A2E6-3C094430A12B}" type="presParOf" srcId="{D96FEE37-CB16-4C31-AEEF-615B2D32D423}" destId="{CB345CB8-65EE-4A82-B815-F864CBED8C2D}" srcOrd="33" destOrd="0" presId="urn:microsoft.com/office/officeart/2005/8/layout/default"/>
    <dgm:cxn modelId="{4CE286AF-86F8-4C0D-A65F-A011012340AA}" type="presParOf" srcId="{D96FEE37-CB16-4C31-AEEF-615B2D32D423}" destId="{D7BCD644-B12B-4FF6-B920-9D4BA47F579A}" srcOrd="34" destOrd="0" presId="urn:microsoft.com/office/officeart/2005/8/layout/default"/>
    <dgm:cxn modelId="{2F7B4E10-540B-40FE-A582-2337A0BA4EBA}" type="presParOf" srcId="{D96FEE37-CB16-4C31-AEEF-615B2D32D423}" destId="{E0783091-3B6A-4847-A856-A6D404D29479}" srcOrd="35" destOrd="0" presId="urn:microsoft.com/office/officeart/2005/8/layout/default"/>
    <dgm:cxn modelId="{3DE540AE-4469-4A9B-B457-FC6C6E2FE863}" type="presParOf" srcId="{D96FEE37-CB16-4C31-AEEF-615B2D32D423}" destId="{3F47692D-F7DD-40CB-AC96-0D138417627E}" srcOrd="36" destOrd="0" presId="urn:microsoft.com/office/officeart/2005/8/layout/default"/>
    <dgm:cxn modelId="{A78C8EFA-1DB1-4A74-93F0-23F38416ACF4}" type="presParOf" srcId="{D96FEE37-CB16-4C31-AEEF-615B2D32D423}" destId="{0BBD1339-1D04-4C64-B27A-BADC7CC141EC}" srcOrd="37" destOrd="0" presId="urn:microsoft.com/office/officeart/2005/8/layout/default"/>
    <dgm:cxn modelId="{1F48FF31-22D7-4073-A7D8-7927544BDAE8}" type="presParOf" srcId="{D96FEE37-CB16-4C31-AEEF-615B2D32D423}" destId="{24DBB4E9-FBED-46A6-AED1-0EF17ED90B14}" srcOrd="38" destOrd="0" presId="urn:microsoft.com/office/officeart/2005/8/layout/default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</a:t>
          </a:r>
          <a:r>
            <a:rPr lang="cs-CZ" sz="2000" kern="1200" dirty="0" smtClean="0">
              <a:solidFill>
                <a:srgbClr val="FF0000"/>
              </a:solidFill>
            </a:rPr>
            <a:t>Miluše Vosáhlová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E63E8969-039B-448A-9957-52F474CFB6A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4B0827D-3653-4F18-8D8D-F774CFB03D19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</a:t>
          </a:r>
          <a:r>
            <a:rPr lang="cs-CZ" sz="2000" kern="1200" baseline="0" smtClean="0"/>
            <a:t> VY_</a:t>
          </a:r>
          <a:r>
            <a:rPr lang="cs-CZ" sz="2000" kern="1200" baseline="0" smtClean="0">
              <a:solidFill>
                <a:srgbClr val="FF0000"/>
              </a:solidFill>
            </a:rPr>
            <a:t>52</a:t>
          </a:r>
          <a:r>
            <a:rPr lang="cs-CZ" sz="2000" kern="1200" baseline="0" smtClean="0"/>
            <a:t>_INOVACE_</a:t>
          </a:r>
          <a:r>
            <a:rPr lang="cs-CZ" sz="2000" kern="1200" baseline="0" smtClean="0">
              <a:solidFill>
                <a:srgbClr val="FF0000"/>
              </a:solidFill>
            </a:rPr>
            <a:t>01_F +Z_01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F – 7.A – Výpočet hustoty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06C5AD0-04BF-45F9-B314-2522E9A5D1BC}">
      <dsp:nvSpPr>
        <dsp:cNvPr id="0" name=""/>
        <dsp:cNvSpPr/>
      </dsp:nvSpPr>
      <dsp:spPr>
        <a:xfrm>
          <a:off x="478556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tu_</a:t>
          </a:r>
          <a:r>
            <a:rPr lang="cs-CZ" sz="1800" kern="1200" dirty="0" err="1" smtClean="0"/>
            <a:t>ky</a:t>
          </a:r>
          <a:endParaRPr lang="cs-CZ" sz="1800" kern="1200" dirty="0"/>
        </a:p>
      </dsp:txBody>
      <dsp:txXfrm>
        <a:off x="478556" y="347"/>
        <a:ext cx="1195089" cy="717053"/>
      </dsp:txXfrm>
    </dsp:sp>
    <dsp:sp modelId="{87857F24-6AD0-4DC7-9B42-3EE68A373D96}">
      <dsp:nvSpPr>
        <dsp:cNvPr id="0" name=""/>
        <dsp:cNvSpPr/>
      </dsp:nvSpPr>
      <dsp:spPr>
        <a:xfrm>
          <a:off x="1793155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akto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1793155" y="347"/>
        <a:ext cx="1195089" cy="717053"/>
      </dsp:txXfrm>
    </dsp:sp>
    <dsp:sp modelId="{51DA886B-6350-4DEE-B2C6-A05FF5F0A9CC}">
      <dsp:nvSpPr>
        <dsp:cNvPr id="0" name=""/>
        <dsp:cNvSpPr/>
      </dsp:nvSpPr>
      <dsp:spPr>
        <a:xfrm>
          <a:off x="3107754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holou_</a:t>
          </a:r>
          <a:r>
            <a:rPr lang="cs-CZ" sz="1800" kern="1200" dirty="0" err="1" smtClean="0"/>
            <a:t>ci</a:t>
          </a:r>
          <a:endParaRPr lang="cs-CZ" sz="1800" kern="1200" dirty="0"/>
        </a:p>
      </dsp:txBody>
      <dsp:txXfrm>
        <a:off x="3107754" y="347"/>
        <a:ext cx="1195089" cy="717053"/>
      </dsp:txXfrm>
    </dsp:sp>
    <dsp:sp modelId="{7B502C24-6DAF-4902-87E4-A67C8468EF54}">
      <dsp:nvSpPr>
        <dsp:cNvPr id="0" name=""/>
        <dsp:cNvSpPr/>
      </dsp:nvSpPr>
      <dsp:spPr>
        <a:xfrm>
          <a:off x="4422353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žáro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347"/>
        <a:ext cx="1195089" cy="717053"/>
      </dsp:txXfrm>
    </dsp:sp>
    <dsp:sp modelId="{92AF605E-1DB8-4E6B-B89F-0206C3087BEC}">
      <dsp:nvSpPr>
        <dsp:cNvPr id="0" name=""/>
        <dsp:cNvSpPr/>
      </dsp:nvSpPr>
      <dsp:spPr>
        <a:xfrm>
          <a:off x="478556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La_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78556" y="836910"/>
        <a:ext cx="1195089" cy="717053"/>
      </dsp:txXfrm>
    </dsp:sp>
    <dsp:sp modelId="{B0F543A7-5EA6-4142-B2FF-263FC795A8D5}">
      <dsp:nvSpPr>
        <dsp:cNvPr id="0" name=""/>
        <dsp:cNvSpPr/>
      </dsp:nvSpPr>
      <dsp:spPr>
        <a:xfrm>
          <a:off x="1793155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ne_ty</a:t>
          </a:r>
          <a:endParaRPr lang="cs-CZ" sz="1800" kern="1200" dirty="0"/>
        </a:p>
      </dsp:txBody>
      <dsp:txXfrm>
        <a:off x="1793155" y="836910"/>
        <a:ext cx="1195089" cy="717053"/>
      </dsp:txXfrm>
    </dsp:sp>
    <dsp:sp modelId="{4AD3FEAD-B978-4597-91AE-4B3FC692E880}">
      <dsp:nvSpPr>
        <dsp:cNvPr id="0" name=""/>
        <dsp:cNvSpPr/>
      </dsp:nvSpPr>
      <dsp:spPr>
        <a:xfrm>
          <a:off x="3107754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ry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ky</a:t>
          </a:r>
          <a:endParaRPr lang="cs-CZ" sz="1800" kern="1200" dirty="0"/>
        </a:p>
      </dsp:txBody>
      <dsp:txXfrm>
        <a:off x="3107754" y="836910"/>
        <a:ext cx="1195089" cy="717053"/>
      </dsp:txXfrm>
    </dsp:sp>
    <dsp:sp modelId="{67FCB49D-09A0-438D-A1BC-96FEC0DCE128}">
      <dsp:nvSpPr>
        <dsp:cNvPr id="0" name=""/>
        <dsp:cNvSpPr/>
      </dsp:nvSpPr>
      <dsp:spPr>
        <a:xfrm>
          <a:off x="4422353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Ane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836910"/>
        <a:ext cx="1195089" cy="717053"/>
      </dsp:txXfrm>
    </dsp:sp>
    <dsp:sp modelId="{6F8A6DA8-A151-4A95-9D16-5CBEA90B3219}">
      <dsp:nvSpPr>
        <dsp:cNvPr id="0" name=""/>
        <dsp:cNvSpPr/>
      </dsp:nvSpPr>
      <dsp:spPr>
        <a:xfrm>
          <a:off x="478556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šrou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ky</a:t>
          </a:r>
          <a:endParaRPr lang="cs-CZ" sz="1800" kern="1200" dirty="0"/>
        </a:p>
      </dsp:txBody>
      <dsp:txXfrm>
        <a:off x="478556" y="1673473"/>
        <a:ext cx="1195089" cy="717053"/>
      </dsp:txXfrm>
    </dsp:sp>
    <dsp:sp modelId="{C0943552-422F-4291-B6D5-6BF8D0B8C1A0}">
      <dsp:nvSpPr>
        <dsp:cNvPr id="0" name=""/>
        <dsp:cNvSpPr/>
      </dsp:nvSpPr>
      <dsp:spPr>
        <a:xfrm>
          <a:off x="1793155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hromá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1793155" y="1673473"/>
        <a:ext cx="1195089" cy="717053"/>
      </dsp:txXfrm>
    </dsp:sp>
    <dsp:sp modelId="{9820AD11-65D7-401E-8D2A-A353775F675E}">
      <dsp:nvSpPr>
        <dsp:cNvPr id="0" name=""/>
        <dsp:cNvSpPr/>
      </dsp:nvSpPr>
      <dsp:spPr>
        <a:xfrm>
          <a:off x="3107754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bábo_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3107754" y="1673473"/>
        <a:ext cx="1195089" cy="717053"/>
      </dsp:txXfrm>
    </dsp:sp>
    <dsp:sp modelId="{7F6408AF-29DD-45D9-A25B-967E5795F6DF}">
      <dsp:nvSpPr>
        <dsp:cNvPr id="0" name=""/>
        <dsp:cNvSpPr/>
      </dsp:nvSpPr>
      <dsp:spPr>
        <a:xfrm>
          <a:off x="4422353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Ra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1673473"/>
        <a:ext cx="1195089" cy="717053"/>
      </dsp:txXfrm>
    </dsp:sp>
    <dsp:sp modelId="{163BCF5C-E5CA-4750-987F-736D6ADB3BA4}">
      <dsp:nvSpPr>
        <dsp:cNvPr id="0" name=""/>
        <dsp:cNvSpPr/>
      </dsp:nvSpPr>
      <dsp:spPr>
        <a:xfrm>
          <a:off x="478556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kví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tka</a:t>
          </a:r>
          <a:endParaRPr lang="cs-CZ" sz="1800" kern="1200" dirty="0"/>
        </a:p>
      </dsp:txBody>
      <dsp:txXfrm>
        <a:off x="478556" y="2510035"/>
        <a:ext cx="1195089" cy="717053"/>
      </dsp:txXfrm>
    </dsp:sp>
    <dsp:sp modelId="{65AF209A-B798-4A30-A34B-54FD609C7D28}">
      <dsp:nvSpPr>
        <dsp:cNvPr id="0" name=""/>
        <dsp:cNvSpPr/>
      </dsp:nvSpPr>
      <dsp:spPr>
        <a:xfrm>
          <a:off x="1793155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kře_</a:t>
          </a:r>
          <a:r>
            <a:rPr lang="cs-CZ" sz="1800" kern="1200" dirty="0" err="1" smtClean="0"/>
            <a:t>hký</a:t>
          </a:r>
          <a:endParaRPr lang="cs-CZ" sz="1800" kern="1200" dirty="0"/>
        </a:p>
      </dsp:txBody>
      <dsp:txXfrm>
        <a:off x="1793155" y="2510035"/>
        <a:ext cx="1195089" cy="717053"/>
      </dsp:txXfrm>
    </dsp:sp>
    <dsp:sp modelId="{16DAF544-95DA-4B1F-A8F3-D155E492BED7}">
      <dsp:nvSpPr>
        <dsp:cNvPr id="0" name=""/>
        <dsp:cNvSpPr/>
      </dsp:nvSpPr>
      <dsp:spPr>
        <a:xfrm>
          <a:off x="3107754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poj_</a:t>
          </a:r>
          <a:r>
            <a:rPr lang="cs-CZ" sz="1800" kern="1200" dirty="0" err="1" smtClean="0"/>
            <a:t>te</a:t>
          </a:r>
          <a:endParaRPr lang="cs-CZ" sz="1800" kern="1200" dirty="0"/>
        </a:p>
      </dsp:txBody>
      <dsp:txXfrm>
        <a:off x="3107754" y="2510035"/>
        <a:ext cx="1195089" cy="717053"/>
      </dsp:txXfrm>
    </dsp:sp>
    <dsp:sp modelId="{C95E2604-6977-4D09-B879-F63B54BEEAB0}">
      <dsp:nvSpPr>
        <dsp:cNvPr id="0" name=""/>
        <dsp:cNvSpPr/>
      </dsp:nvSpPr>
      <dsp:spPr>
        <a:xfrm>
          <a:off x="4422353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úra</a:t>
          </a:r>
          <a:r>
            <a:rPr lang="cs-CZ" sz="1800" kern="1200" dirty="0" smtClean="0"/>
            <a:t>_</a:t>
          </a:r>
          <a:endParaRPr lang="cs-CZ" sz="1800" kern="1200" dirty="0"/>
        </a:p>
      </dsp:txBody>
      <dsp:txXfrm>
        <a:off x="4422353" y="2510035"/>
        <a:ext cx="1195089" cy="717053"/>
      </dsp:txXfrm>
    </dsp:sp>
    <dsp:sp modelId="{3311697C-C7B6-4F9C-A173-8C8B6AAD7F93}">
      <dsp:nvSpPr>
        <dsp:cNvPr id="0" name=""/>
        <dsp:cNvSpPr/>
      </dsp:nvSpPr>
      <dsp:spPr>
        <a:xfrm>
          <a:off x="478556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lů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žko</a:t>
          </a:r>
          <a:endParaRPr lang="cs-CZ" sz="1800" kern="1200" dirty="0"/>
        </a:p>
      </dsp:txBody>
      <dsp:txXfrm>
        <a:off x="478556" y="3346598"/>
        <a:ext cx="1195089" cy="717053"/>
      </dsp:txXfrm>
    </dsp:sp>
    <dsp:sp modelId="{32EDAF76-7B49-4106-86CB-A8A899DC859A}">
      <dsp:nvSpPr>
        <dsp:cNvPr id="0" name=""/>
        <dsp:cNvSpPr/>
      </dsp:nvSpPr>
      <dsp:spPr>
        <a:xfrm>
          <a:off x="1793155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ní_</a:t>
          </a:r>
          <a:r>
            <a:rPr lang="cs-CZ" sz="1800" kern="1200" dirty="0" err="1" smtClean="0"/>
            <a:t>ký</a:t>
          </a:r>
          <a:endParaRPr lang="cs-CZ" sz="1800" kern="1200" dirty="0"/>
        </a:p>
      </dsp:txBody>
      <dsp:txXfrm>
        <a:off x="1793155" y="3346598"/>
        <a:ext cx="1195089" cy="717053"/>
      </dsp:txXfrm>
    </dsp:sp>
    <dsp:sp modelId="{88C36453-6525-497B-B1DD-69BEA2BC39BC}">
      <dsp:nvSpPr>
        <dsp:cNvPr id="0" name=""/>
        <dsp:cNvSpPr/>
      </dsp:nvSpPr>
      <dsp:spPr>
        <a:xfrm>
          <a:off x="3107754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o_</a:t>
          </a:r>
          <a:r>
            <a:rPr lang="cs-CZ" sz="1800" kern="1200" dirty="0" err="1" smtClean="0"/>
            <a:t>ce</a:t>
          </a:r>
          <a:endParaRPr lang="cs-CZ" sz="1800" kern="1200" dirty="0"/>
        </a:p>
      </dsp:txBody>
      <dsp:txXfrm>
        <a:off x="3107754" y="3346598"/>
        <a:ext cx="1195089" cy="717053"/>
      </dsp:txXfrm>
    </dsp:sp>
    <dsp:sp modelId="{CC7BED23-23BA-4541-8035-466B2AF178A4}">
      <dsp:nvSpPr>
        <dsp:cNvPr id="0" name=""/>
        <dsp:cNvSpPr/>
      </dsp:nvSpPr>
      <dsp:spPr>
        <a:xfrm>
          <a:off x="4422353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projíž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3346598"/>
        <a:ext cx="1195089" cy="71705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961BFC1-B219-40E4-BCE9-F2E75922E3D4}">
      <dsp:nvSpPr>
        <dsp:cNvPr id="0" name=""/>
        <dsp:cNvSpPr/>
      </dsp:nvSpPr>
      <dsp:spPr>
        <a:xfrm>
          <a:off x="478556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přive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478556" y="347"/>
        <a:ext cx="1195089" cy="717053"/>
      </dsp:txXfrm>
    </dsp:sp>
    <dsp:sp modelId="{F3C5450E-2A8F-4A8E-AA31-1CDD86F00E00}">
      <dsp:nvSpPr>
        <dsp:cNvPr id="0" name=""/>
        <dsp:cNvSpPr/>
      </dsp:nvSpPr>
      <dsp:spPr>
        <a:xfrm>
          <a:off x="1793155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věté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1793155" y="347"/>
        <a:ext cx="1195089" cy="717053"/>
      </dsp:txXfrm>
    </dsp:sp>
    <dsp:sp modelId="{A942B2FA-89D1-44A2-A46E-B0A3CB4AE813}">
      <dsp:nvSpPr>
        <dsp:cNvPr id="0" name=""/>
        <dsp:cNvSpPr/>
      </dsp:nvSpPr>
      <dsp:spPr>
        <a:xfrm>
          <a:off x="3107754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Jose</a:t>
          </a:r>
          <a:r>
            <a:rPr lang="cs-CZ" sz="1900" kern="1200" dirty="0" smtClean="0"/>
            <a:t>_</a:t>
          </a:r>
          <a:endParaRPr lang="cs-CZ" sz="1900" kern="1200" dirty="0"/>
        </a:p>
      </dsp:txBody>
      <dsp:txXfrm>
        <a:off x="3107754" y="347"/>
        <a:ext cx="1195089" cy="717053"/>
      </dsp:txXfrm>
    </dsp:sp>
    <dsp:sp modelId="{B526D53F-AC58-4188-A6F1-E88FE6DA3823}">
      <dsp:nvSpPr>
        <dsp:cNvPr id="0" name=""/>
        <dsp:cNvSpPr/>
      </dsp:nvSpPr>
      <dsp:spPr>
        <a:xfrm>
          <a:off x="4422353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neztra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4422353" y="347"/>
        <a:ext cx="1195089" cy="717053"/>
      </dsp:txXfrm>
    </dsp:sp>
    <dsp:sp modelId="{A0EFE15E-0FA2-49A9-A2DB-467CFB3B1454}">
      <dsp:nvSpPr>
        <dsp:cNvPr id="0" name=""/>
        <dsp:cNvSpPr/>
      </dsp:nvSpPr>
      <dsp:spPr>
        <a:xfrm>
          <a:off x="478556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chlé</a:t>
          </a:r>
          <a:r>
            <a:rPr lang="cs-CZ" sz="1900" kern="1200" dirty="0" smtClean="0"/>
            <a:t>_</a:t>
          </a:r>
          <a:endParaRPr lang="cs-CZ" sz="1900" kern="1200" dirty="0"/>
        </a:p>
      </dsp:txBody>
      <dsp:txXfrm>
        <a:off x="478556" y="836910"/>
        <a:ext cx="1195089" cy="717053"/>
      </dsp:txXfrm>
    </dsp:sp>
    <dsp:sp modelId="{41017DA2-28CE-4DDB-A3B7-E1139935E0D8}">
      <dsp:nvSpPr>
        <dsp:cNvPr id="0" name=""/>
        <dsp:cNvSpPr/>
      </dsp:nvSpPr>
      <dsp:spPr>
        <a:xfrm>
          <a:off x="1793155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Milá_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1793155" y="836910"/>
        <a:ext cx="1195089" cy="717053"/>
      </dsp:txXfrm>
    </dsp:sp>
    <dsp:sp modelId="{738F79B3-093A-4F34-97D6-4AF9560C3C11}">
      <dsp:nvSpPr>
        <dsp:cNvPr id="0" name=""/>
        <dsp:cNvSpPr/>
      </dsp:nvSpPr>
      <dsp:spPr>
        <a:xfrm>
          <a:off x="3107754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vě</a:t>
          </a:r>
          <a:r>
            <a:rPr lang="cs-CZ" sz="1900" kern="1200" dirty="0" smtClean="0"/>
            <a:t>_</a:t>
          </a:r>
          <a:endParaRPr lang="cs-CZ" sz="1900" kern="1200" dirty="0"/>
        </a:p>
      </dsp:txBody>
      <dsp:txXfrm>
        <a:off x="3107754" y="836910"/>
        <a:ext cx="1195089" cy="717053"/>
      </dsp:txXfrm>
    </dsp:sp>
    <dsp:sp modelId="{CFE3F26D-6EF8-4D73-AE9C-4219D5B4828C}">
      <dsp:nvSpPr>
        <dsp:cNvPr id="0" name=""/>
        <dsp:cNvSpPr/>
      </dsp:nvSpPr>
      <dsp:spPr>
        <a:xfrm>
          <a:off x="4422353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přezů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422353" y="836910"/>
        <a:ext cx="1195089" cy="717053"/>
      </dsp:txXfrm>
    </dsp:sp>
    <dsp:sp modelId="{F01A7476-6613-408F-8A53-E488543EAD33}">
      <dsp:nvSpPr>
        <dsp:cNvPr id="0" name=""/>
        <dsp:cNvSpPr/>
      </dsp:nvSpPr>
      <dsp:spPr>
        <a:xfrm>
          <a:off x="478556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ří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78556" y="1673473"/>
        <a:ext cx="1195089" cy="717053"/>
      </dsp:txXfrm>
    </dsp:sp>
    <dsp:sp modelId="{1019FFF9-F0AB-4C40-94E3-725EC6C4CB4A}">
      <dsp:nvSpPr>
        <dsp:cNvPr id="0" name=""/>
        <dsp:cNvSpPr/>
      </dsp:nvSpPr>
      <dsp:spPr>
        <a:xfrm>
          <a:off x="1793155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ří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ký</a:t>
          </a:r>
          <a:endParaRPr lang="cs-CZ" sz="1900" kern="1200" dirty="0"/>
        </a:p>
      </dsp:txBody>
      <dsp:txXfrm>
        <a:off x="1793155" y="1673473"/>
        <a:ext cx="1195089" cy="717053"/>
      </dsp:txXfrm>
    </dsp:sp>
    <dsp:sp modelId="{AD22176C-095B-4DCC-95FE-F14EB71BD28A}">
      <dsp:nvSpPr>
        <dsp:cNvPr id="0" name=""/>
        <dsp:cNvSpPr/>
      </dsp:nvSpPr>
      <dsp:spPr>
        <a:xfrm>
          <a:off x="3107754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kní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3107754" y="1673473"/>
        <a:ext cx="1195089" cy="717053"/>
      </dsp:txXfrm>
    </dsp:sp>
    <dsp:sp modelId="{63225714-4B2B-4306-9146-C6A683708D09}">
      <dsp:nvSpPr>
        <dsp:cNvPr id="0" name=""/>
        <dsp:cNvSpPr/>
      </dsp:nvSpPr>
      <dsp:spPr>
        <a:xfrm>
          <a:off x="4422353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chudo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4422353" y="1673473"/>
        <a:ext cx="1195089" cy="717053"/>
      </dsp:txXfrm>
    </dsp:sp>
    <dsp:sp modelId="{5745C810-EDA8-473F-B1CF-A4948E2DA5BC}">
      <dsp:nvSpPr>
        <dsp:cNvPr id="0" name=""/>
        <dsp:cNvSpPr/>
      </dsp:nvSpPr>
      <dsp:spPr>
        <a:xfrm>
          <a:off x="478556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kuřá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ko</a:t>
          </a:r>
          <a:endParaRPr lang="cs-CZ" sz="1900" kern="1200" dirty="0"/>
        </a:p>
      </dsp:txBody>
      <dsp:txXfrm>
        <a:off x="478556" y="2510035"/>
        <a:ext cx="1195089" cy="717053"/>
      </dsp:txXfrm>
    </dsp:sp>
    <dsp:sp modelId="{A992A58D-CDA8-46DF-8B8C-4EEDF19580C2}">
      <dsp:nvSpPr>
        <dsp:cNvPr id="0" name=""/>
        <dsp:cNvSpPr/>
      </dsp:nvSpPr>
      <dsp:spPr>
        <a:xfrm>
          <a:off x="1793155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odpa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1793155" y="2510035"/>
        <a:ext cx="1195089" cy="717053"/>
      </dsp:txXfrm>
    </dsp:sp>
    <dsp:sp modelId="{674872D5-0700-402A-9FEE-3B7404A9D517}">
      <dsp:nvSpPr>
        <dsp:cNvPr id="0" name=""/>
        <dsp:cNvSpPr/>
      </dsp:nvSpPr>
      <dsp:spPr>
        <a:xfrm>
          <a:off x="3107754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Sně_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3107754" y="2510035"/>
        <a:ext cx="1195089" cy="717053"/>
      </dsp:txXfrm>
    </dsp:sp>
    <dsp:sp modelId="{ECCA04DF-26EE-4359-8631-3A9F0A555749}">
      <dsp:nvSpPr>
        <dsp:cNvPr id="0" name=""/>
        <dsp:cNvSpPr/>
      </dsp:nvSpPr>
      <dsp:spPr>
        <a:xfrm>
          <a:off x="4422353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zí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4422353" y="2510035"/>
        <a:ext cx="1195089" cy="717053"/>
      </dsp:txXfrm>
    </dsp:sp>
    <dsp:sp modelId="{70CA39E2-48E3-4B05-9E0A-BEC9B571D183}">
      <dsp:nvSpPr>
        <dsp:cNvPr id="0" name=""/>
        <dsp:cNvSpPr/>
      </dsp:nvSpPr>
      <dsp:spPr>
        <a:xfrm>
          <a:off x="478556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skořá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478556" y="3346598"/>
        <a:ext cx="1195089" cy="717053"/>
      </dsp:txXfrm>
    </dsp:sp>
    <dsp:sp modelId="{B76C76CC-959C-41F2-86AF-7863B93D7F56}">
      <dsp:nvSpPr>
        <dsp:cNvPr id="0" name=""/>
        <dsp:cNvSpPr/>
      </dsp:nvSpPr>
      <dsp:spPr>
        <a:xfrm>
          <a:off x="1793155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Li_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1793155" y="3346598"/>
        <a:ext cx="1195089" cy="717053"/>
      </dsp:txXfrm>
    </dsp:sp>
    <dsp:sp modelId="{C5406EA9-F236-4204-8ECC-BA2A6D3BDFBC}">
      <dsp:nvSpPr>
        <dsp:cNvPr id="0" name=""/>
        <dsp:cNvSpPr/>
      </dsp:nvSpPr>
      <dsp:spPr>
        <a:xfrm>
          <a:off x="3107754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zasta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3107754" y="3346598"/>
        <a:ext cx="1195089" cy="717053"/>
      </dsp:txXfrm>
    </dsp:sp>
    <dsp:sp modelId="{F23884C6-2CDA-4A66-8DA2-E2D3F6F2D441}">
      <dsp:nvSpPr>
        <dsp:cNvPr id="0" name=""/>
        <dsp:cNvSpPr/>
      </dsp:nvSpPr>
      <dsp:spPr>
        <a:xfrm>
          <a:off x="4422353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řetí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422353" y="3346598"/>
        <a:ext cx="1195089" cy="71705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84DFD73-29F5-4B44-B6B8-BF29348060AD}">
      <dsp:nvSpPr>
        <dsp:cNvPr id="0" name=""/>
        <dsp:cNvSpPr/>
      </dsp:nvSpPr>
      <dsp:spPr>
        <a:xfrm>
          <a:off x="478556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kří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ky</a:t>
          </a:r>
          <a:endParaRPr lang="cs-CZ" sz="1800" kern="1200" dirty="0"/>
        </a:p>
      </dsp:txBody>
      <dsp:txXfrm>
        <a:off x="478556" y="347"/>
        <a:ext cx="1195089" cy="717053"/>
      </dsp:txXfrm>
    </dsp:sp>
    <dsp:sp modelId="{2F7B9F31-546E-4BF8-861A-8584D359C6E4}">
      <dsp:nvSpPr>
        <dsp:cNvPr id="0" name=""/>
        <dsp:cNvSpPr/>
      </dsp:nvSpPr>
      <dsp:spPr>
        <a:xfrm>
          <a:off x="1793155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omlu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te</a:t>
          </a:r>
          <a:endParaRPr lang="cs-CZ" sz="1800" kern="1200" dirty="0"/>
        </a:p>
      </dsp:txBody>
      <dsp:txXfrm>
        <a:off x="1793155" y="347"/>
        <a:ext cx="1195089" cy="717053"/>
      </dsp:txXfrm>
    </dsp:sp>
    <dsp:sp modelId="{ABDFF61F-6D44-40B3-AA3E-C8DEAC907D22}">
      <dsp:nvSpPr>
        <dsp:cNvPr id="0" name=""/>
        <dsp:cNvSpPr/>
      </dsp:nvSpPr>
      <dsp:spPr>
        <a:xfrm>
          <a:off x="3107754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sli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ký</a:t>
          </a:r>
          <a:endParaRPr lang="cs-CZ" sz="1800" kern="1200" dirty="0"/>
        </a:p>
      </dsp:txBody>
      <dsp:txXfrm>
        <a:off x="3107754" y="347"/>
        <a:ext cx="1195089" cy="717053"/>
      </dsp:txXfrm>
    </dsp:sp>
    <dsp:sp modelId="{850B8FBB-19D1-4292-81BA-AF2B6EBBD901}">
      <dsp:nvSpPr>
        <dsp:cNvPr id="0" name=""/>
        <dsp:cNvSpPr/>
      </dsp:nvSpPr>
      <dsp:spPr>
        <a:xfrm>
          <a:off x="4422353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lí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kový</a:t>
          </a:r>
          <a:endParaRPr lang="cs-CZ" sz="1800" kern="1200" dirty="0"/>
        </a:p>
      </dsp:txBody>
      <dsp:txXfrm>
        <a:off x="4422353" y="347"/>
        <a:ext cx="1195089" cy="717053"/>
      </dsp:txXfrm>
    </dsp:sp>
    <dsp:sp modelId="{5D4D17A9-4560-49FE-A51A-C2E4A2536025}">
      <dsp:nvSpPr>
        <dsp:cNvPr id="0" name=""/>
        <dsp:cNvSpPr/>
      </dsp:nvSpPr>
      <dsp:spPr>
        <a:xfrm>
          <a:off x="478556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zpě</a:t>
          </a:r>
          <a:r>
            <a:rPr lang="cs-CZ" sz="1800" kern="1200" dirty="0" smtClean="0"/>
            <a:t>_</a:t>
          </a:r>
          <a:endParaRPr lang="cs-CZ" sz="1800" kern="1200" dirty="0"/>
        </a:p>
      </dsp:txBody>
      <dsp:txXfrm>
        <a:off x="478556" y="836910"/>
        <a:ext cx="1195089" cy="717053"/>
      </dsp:txXfrm>
    </dsp:sp>
    <dsp:sp modelId="{831118B2-DED7-40C3-B726-030F0C6F0152}">
      <dsp:nvSpPr>
        <dsp:cNvPr id="0" name=""/>
        <dsp:cNvSpPr/>
      </dsp:nvSpPr>
      <dsp:spPr>
        <a:xfrm>
          <a:off x="1793155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stono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1793155" y="836910"/>
        <a:ext cx="1195089" cy="717053"/>
      </dsp:txXfrm>
    </dsp:sp>
    <dsp:sp modelId="{A850FEC2-02D3-4ED8-A11D-77BFE918F536}">
      <dsp:nvSpPr>
        <dsp:cNvPr id="0" name=""/>
        <dsp:cNvSpPr/>
      </dsp:nvSpPr>
      <dsp:spPr>
        <a:xfrm>
          <a:off x="3107754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dochá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3107754" y="836910"/>
        <a:ext cx="1195089" cy="717053"/>
      </dsp:txXfrm>
    </dsp:sp>
    <dsp:sp modelId="{0BDB8F82-53BE-47C1-9DFA-322AB82891B6}">
      <dsp:nvSpPr>
        <dsp:cNvPr id="0" name=""/>
        <dsp:cNvSpPr/>
      </dsp:nvSpPr>
      <dsp:spPr>
        <a:xfrm>
          <a:off x="4422353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Slá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836910"/>
        <a:ext cx="1195089" cy="717053"/>
      </dsp:txXfrm>
    </dsp:sp>
    <dsp:sp modelId="{5B489550-BAA3-4512-801E-893BC8E3EA45}">
      <dsp:nvSpPr>
        <dsp:cNvPr id="0" name=""/>
        <dsp:cNvSpPr/>
      </dsp:nvSpPr>
      <dsp:spPr>
        <a:xfrm>
          <a:off x="478556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láhe</a:t>
          </a:r>
          <a:r>
            <a:rPr lang="cs-CZ" sz="1800" kern="1200" dirty="0" smtClean="0"/>
            <a:t>_</a:t>
          </a:r>
          <a:endParaRPr lang="cs-CZ" sz="1800" kern="1200" dirty="0"/>
        </a:p>
      </dsp:txBody>
      <dsp:txXfrm>
        <a:off x="478556" y="1673473"/>
        <a:ext cx="1195089" cy="717053"/>
      </dsp:txXfrm>
    </dsp:sp>
    <dsp:sp modelId="{C122758D-4DEB-4883-9603-A5E4546E5302}">
      <dsp:nvSpPr>
        <dsp:cNvPr id="0" name=""/>
        <dsp:cNvSpPr/>
      </dsp:nvSpPr>
      <dsp:spPr>
        <a:xfrm>
          <a:off x="1793155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úspě</a:t>
          </a:r>
          <a:r>
            <a:rPr lang="cs-CZ" sz="1800" kern="1200" dirty="0" smtClean="0"/>
            <a:t>_</a:t>
          </a:r>
          <a:endParaRPr lang="cs-CZ" sz="1800" kern="1200" dirty="0"/>
        </a:p>
      </dsp:txBody>
      <dsp:txXfrm>
        <a:off x="1793155" y="1673473"/>
        <a:ext cx="1195089" cy="717053"/>
      </dsp:txXfrm>
    </dsp:sp>
    <dsp:sp modelId="{FBB9878B-F28F-4492-B8BA-F7C74D5E6CF1}">
      <dsp:nvSpPr>
        <dsp:cNvPr id="0" name=""/>
        <dsp:cNvSpPr/>
      </dsp:nvSpPr>
      <dsp:spPr>
        <a:xfrm>
          <a:off x="3107754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bu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me</a:t>
          </a:r>
          <a:endParaRPr lang="cs-CZ" sz="1800" kern="1200" dirty="0"/>
        </a:p>
      </dsp:txBody>
      <dsp:txXfrm>
        <a:off x="3107754" y="1673473"/>
        <a:ext cx="1195089" cy="717053"/>
      </dsp:txXfrm>
    </dsp:sp>
    <dsp:sp modelId="{39A2DD3E-08CD-4C18-AAF6-ACFF85AD493F}">
      <dsp:nvSpPr>
        <dsp:cNvPr id="0" name=""/>
        <dsp:cNvSpPr/>
      </dsp:nvSpPr>
      <dsp:spPr>
        <a:xfrm>
          <a:off x="4422353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chalou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1673473"/>
        <a:ext cx="1195089" cy="717053"/>
      </dsp:txXfrm>
    </dsp:sp>
    <dsp:sp modelId="{18FF5694-0B87-48C3-8F71-E9A80F3B2B89}">
      <dsp:nvSpPr>
        <dsp:cNvPr id="0" name=""/>
        <dsp:cNvSpPr/>
      </dsp:nvSpPr>
      <dsp:spPr>
        <a:xfrm>
          <a:off x="478556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lou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78556" y="2510035"/>
        <a:ext cx="1195089" cy="717053"/>
      </dsp:txXfrm>
    </dsp:sp>
    <dsp:sp modelId="{796F3245-0AEB-4C18-A135-9BB722363754}">
      <dsp:nvSpPr>
        <dsp:cNvPr id="0" name=""/>
        <dsp:cNvSpPr/>
      </dsp:nvSpPr>
      <dsp:spPr>
        <a:xfrm>
          <a:off x="1793155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Jarosla</a:t>
          </a:r>
          <a:r>
            <a:rPr lang="cs-CZ" sz="1800" kern="1200" dirty="0" smtClean="0"/>
            <a:t>_</a:t>
          </a:r>
          <a:endParaRPr lang="cs-CZ" sz="1800" kern="1200" dirty="0"/>
        </a:p>
      </dsp:txBody>
      <dsp:txXfrm>
        <a:off x="1793155" y="2510035"/>
        <a:ext cx="1195089" cy="717053"/>
      </dsp:txXfrm>
    </dsp:sp>
    <dsp:sp modelId="{C6DBCF4F-DE8F-4E36-B543-57F28084D99A}">
      <dsp:nvSpPr>
        <dsp:cNvPr id="0" name=""/>
        <dsp:cNvSpPr/>
      </dsp:nvSpPr>
      <dsp:spPr>
        <a:xfrm>
          <a:off x="3107754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hro_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3107754" y="2510035"/>
        <a:ext cx="1195089" cy="717053"/>
      </dsp:txXfrm>
    </dsp:sp>
    <dsp:sp modelId="{150965F5-43A7-435B-8A81-6C552AD024C0}">
      <dsp:nvSpPr>
        <dsp:cNvPr id="0" name=""/>
        <dsp:cNvSpPr/>
      </dsp:nvSpPr>
      <dsp:spPr>
        <a:xfrm>
          <a:off x="4422353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pohá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2510035"/>
        <a:ext cx="1195089" cy="717053"/>
      </dsp:txXfrm>
    </dsp:sp>
    <dsp:sp modelId="{EFED39C8-4CF4-44B4-96C6-ABD4EFA3DD97}">
      <dsp:nvSpPr>
        <dsp:cNvPr id="0" name=""/>
        <dsp:cNvSpPr/>
      </dsp:nvSpPr>
      <dsp:spPr>
        <a:xfrm>
          <a:off x="478556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my_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78556" y="3346598"/>
        <a:ext cx="1195089" cy="717053"/>
      </dsp:txXfrm>
    </dsp:sp>
    <dsp:sp modelId="{B351EB3E-C45D-440D-BC23-F72AC8ED0905}">
      <dsp:nvSpPr>
        <dsp:cNvPr id="0" name=""/>
        <dsp:cNvSpPr/>
      </dsp:nvSpPr>
      <dsp:spPr>
        <a:xfrm>
          <a:off x="1793155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pamá</a:t>
          </a:r>
          <a:r>
            <a:rPr lang="cs-CZ" sz="1800" kern="1200" dirty="0" smtClean="0"/>
            <a:t>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1793155" y="3346598"/>
        <a:ext cx="1195089" cy="717053"/>
      </dsp:txXfrm>
    </dsp:sp>
    <dsp:sp modelId="{61F7D2EB-1438-40E8-8176-5DB633BB7D8D}">
      <dsp:nvSpPr>
        <dsp:cNvPr id="0" name=""/>
        <dsp:cNvSpPr/>
      </dsp:nvSpPr>
      <dsp:spPr>
        <a:xfrm>
          <a:off x="3107754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pra_</a:t>
          </a:r>
          <a:r>
            <a:rPr lang="cs-CZ" sz="1800" kern="1200" dirty="0" err="1" smtClean="0"/>
            <a:t>ce</a:t>
          </a:r>
          <a:endParaRPr lang="cs-CZ" sz="1800" kern="1200" dirty="0"/>
        </a:p>
      </dsp:txBody>
      <dsp:txXfrm>
        <a:off x="3107754" y="3346598"/>
        <a:ext cx="1195089" cy="717053"/>
      </dsp:txXfrm>
    </dsp:sp>
    <dsp:sp modelId="{E03B93AD-2CC3-4578-A726-26EDEDFFEEBC}">
      <dsp:nvSpPr>
        <dsp:cNvPr id="0" name=""/>
        <dsp:cNvSpPr/>
      </dsp:nvSpPr>
      <dsp:spPr>
        <a:xfrm>
          <a:off x="4422353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zle_</a:t>
          </a:r>
          <a:r>
            <a:rPr lang="cs-CZ" sz="1800" kern="1200" dirty="0" err="1" smtClean="0"/>
            <a:t>ka</a:t>
          </a:r>
          <a:endParaRPr lang="cs-CZ" sz="1800" kern="1200" dirty="0"/>
        </a:p>
      </dsp:txBody>
      <dsp:txXfrm>
        <a:off x="4422353" y="3346598"/>
        <a:ext cx="1195089" cy="717053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A156DD6-2692-4B1D-B1B5-DC7FF0DA96EE}">
      <dsp:nvSpPr>
        <dsp:cNvPr id="0" name=""/>
        <dsp:cNvSpPr/>
      </dsp:nvSpPr>
      <dsp:spPr>
        <a:xfrm>
          <a:off x="478556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zaře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tal</a:t>
          </a:r>
          <a:endParaRPr lang="cs-CZ" sz="1900" kern="1200" dirty="0"/>
        </a:p>
      </dsp:txBody>
      <dsp:txXfrm>
        <a:off x="478556" y="347"/>
        <a:ext cx="1195089" cy="717053"/>
      </dsp:txXfrm>
    </dsp:sp>
    <dsp:sp modelId="{C1C5B41C-7BB9-4743-A042-AC7F3A0AEAE6}">
      <dsp:nvSpPr>
        <dsp:cNvPr id="0" name=""/>
        <dsp:cNvSpPr/>
      </dsp:nvSpPr>
      <dsp:spPr>
        <a:xfrm>
          <a:off x="1793155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slou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1793155" y="347"/>
        <a:ext cx="1195089" cy="717053"/>
      </dsp:txXfrm>
    </dsp:sp>
    <dsp:sp modelId="{44D69B22-E46F-4EB7-8894-DF86F05E27D3}">
      <dsp:nvSpPr>
        <dsp:cNvPr id="0" name=""/>
        <dsp:cNvSpPr/>
      </dsp:nvSpPr>
      <dsp:spPr>
        <a:xfrm>
          <a:off x="3107754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doje_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3107754" y="347"/>
        <a:ext cx="1195089" cy="717053"/>
      </dsp:txXfrm>
    </dsp:sp>
    <dsp:sp modelId="{76A515C1-6B37-44D8-A3A1-E4A7B02ABCC3}">
      <dsp:nvSpPr>
        <dsp:cNvPr id="0" name=""/>
        <dsp:cNvSpPr/>
      </dsp:nvSpPr>
      <dsp:spPr>
        <a:xfrm>
          <a:off x="4422353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Bo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4422353" y="347"/>
        <a:ext cx="1195089" cy="717053"/>
      </dsp:txXfrm>
    </dsp:sp>
    <dsp:sp modelId="{50BFD918-BF3E-409D-B204-D620F2E9B6C1}">
      <dsp:nvSpPr>
        <dsp:cNvPr id="0" name=""/>
        <dsp:cNvSpPr/>
      </dsp:nvSpPr>
      <dsp:spPr>
        <a:xfrm>
          <a:off x="478556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dě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čátko</a:t>
          </a:r>
          <a:endParaRPr lang="cs-CZ" sz="1900" kern="1200" dirty="0"/>
        </a:p>
      </dsp:txBody>
      <dsp:txXfrm>
        <a:off x="478556" y="836910"/>
        <a:ext cx="1195089" cy="717053"/>
      </dsp:txXfrm>
    </dsp:sp>
    <dsp:sp modelId="{728DF8C1-3B92-4B12-850E-823789B8A8A5}">
      <dsp:nvSpPr>
        <dsp:cNvPr id="0" name=""/>
        <dsp:cNvSpPr/>
      </dsp:nvSpPr>
      <dsp:spPr>
        <a:xfrm>
          <a:off x="1793155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ú_</a:t>
          </a:r>
          <a:r>
            <a:rPr lang="cs-CZ" sz="1900" kern="1200" dirty="0" err="1" smtClean="0"/>
            <a:t>ký</a:t>
          </a:r>
          <a:endParaRPr lang="cs-CZ" sz="1900" kern="1200" dirty="0"/>
        </a:p>
      </dsp:txBody>
      <dsp:txXfrm>
        <a:off x="1793155" y="836910"/>
        <a:ext cx="1195089" cy="717053"/>
      </dsp:txXfrm>
    </dsp:sp>
    <dsp:sp modelId="{9695FAD4-6034-4AF1-8D1A-F36789747990}">
      <dsp:nvSpPr>
        <dsp:cNvPr id="0" name=""/>
        <dsp:cNvSpPr/>
      </dsp:nvSpPr>
      <dsp:spPr>
        <a:xfrm>
          <a:off x="3107754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neutra_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3107754" y="836910"/>
        <a:ext cx="1195089" cy="717053"/>
      </dsp:txXfrm>
    </dsp:sp>
    <dsp:sp modelId="{0938F5B5-DB3C-4937-8E6B-3879F47D6821}">
      <dsp:nvSpPr>
        <dsp:cNvPr id="0" name=""/>
        <dsp:cNvSpPr/>
      </dsp:nvSpPr>
      <dsp:spPr>
        <a:xfrm>
          <a:off x="4422353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pení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422353" y="836910"/>
        <a:ext cx="1195089" cy="717053"/>
      </dsp:txXfrm>
    </dsp:sp>
    <dsp:sp modelId="{188B18C6-AEC4-47CF-AE4B-4CDD371CEF18}">
      <dsp:nvSpPr>
        <dsp:cNvPr id="0" name=""/>
        <dsp:cNvSpPr/>
      </dsp:nvSpPr>
      <dsp:spPr>
        <a:xfrm>
          <a:off x="478556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bra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478556" y="1673473"/>
        <a:ext cx="1195089" cy="717053"/>
      </dsp:txXfrm>
    </dsp:sp>
    <dsp:sp modelId="{7B874FDB-A765-41AA-82D7-5E866EFCA334}">
      <dsp:nvSpPr>
        <dsp:cNvPr id="0" name=""/>
        <dsp:cNvSpPr/>
      </dsp:nvSpPr>
      <dsp:spPr>
        <a:xfrm>
          <a:off x="1793155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obrá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1793155" y="1673473"/>
        <a:ext cx="1195089" cy="717053"/>
      </dsp:txXfrm>
    </dsp:sp>
    <dsp:sp modelId="{6F552683-FA21-4BD8-B3D3-B219416725B3}">
      <dsp:nvSpPr>
        <dsp:cNvPr id="0" name=""/>
        <dsp:cNvSpPr/>
      </dsp:nvSpPr>
      <dsp:spPr>
        <a:xfrm>
          <a:off x="3107754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klu_</a:t>
          </a:r>
          <a:r>
            <a:rPr lang="cs-CZ" sz="1900" kern="1200" dirty="0" err="1" smtClean="0"/>
            <a:t>ko</a:t>
          </a:r>
          <a:endParaRPr lang="cs-CZ" sz="1900" kern="1200" dirty="0"/>
        </a:p>
      </dsp:txBody>
      <dsp:txXfrm>
        <a:off x="3107754" y="1673473"/>
        <a:ext cx="1195089" cy="717053"/>
      </dsp:txXfrm>
    </dsp:sp>
    <dsp:sp modelId="{F7ADB9FD-8DCB-49C4-8718-B92730B47CDF}">
      <dsp:nvSpPr>
        <dsp:cNvPr id="0" name=""/>
        <dsp:cNvSpPr/>
      </dsp:nvSpPr>
      <dsp:spPr>
        <a:xfrm>
          <a:off x="4422353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Tere</a:t>
          </a:r>
          <a:r>
            <a:rPr lang="cs-CZ" sz="1900" kern="1200" dirty="0" smtClean="0"/>
            <a:t>_čina</a:t>
          </a:r>
          <a:endParaRPr lang="cs-CZ" sz="1900" kern="1200" dirty="0"/>
        </a:p>
      </dsp:txBody>
      <dsp:txXfrm>
        <a:off x="4422353" y="1673473"/>
        <a:ext cx="1195089" cy="717053"/>
      </dsp:txXfrm>
    </dsp:sp>
    <dsp:sp modelId="{F8173634-F40E-4255-99F6-F891FB72D1CF}">
      <dsp:nvSpPr>
        <dsp:cNvPr id="0" name=""/>
        <dsp:cNvSpPr/>
      </dsp:nvSpPr>
      <dsp:spPr>
        <a:xfrm>
          <a:off x="478556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mří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78556" y="2510035"/>
        <a:ext cx="1195089" cy="717053"/>
      </dsp:txXfrm>
    </dsp:sp>
    <dsp:sp modelId="{03E2677C-A9C9-493B-A070-C8089955159F}">
      <dsp:nvSpPr>
        <dsp:cNvPr id="0" name=""/>
        <dsp:cNvSpPr/>
      </dsp:nvSpPr>
      <dsp:spPr>
        <a:xfrm>
          <a:off x="1793155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sli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te</a:t>
          </a:r>
          <a:endParaRPr lang="cs-CZ" sz="1900" kern="1200" dirty="0"/>
        </a:p>
      </dsp:txBody>
      <dsp:txXfrm>
        <a:off x="1793155" y="2510035"/>
        <a:ext cx="1195089" cy="717053"/>
      </dsp:txXfrm>
    </dsp:sp>
    <dsp:sp modelId="{FA04F427-81A8-49C9-B250-08E40F5A5CBC}">
      <dsp:nvSpPr>
        <dsp:cNvPr id="0" name=""/>
        <dsp:cNvSpPr/>
      </dsp:nvSpPr>
      <dsp:spPr>
        <a:xfrm>
          <a:off x="3107754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stá_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3107754" y="2510035"/>
        <a:ext cx="1195089" cy="717053"/>
      </dsp:txXfrm>
    </dsp:sp>
    <dsp:sp modelId="{9F2E000E-A64F-492E-BB3A-720938A153F2}">
      <dsp:nvSpPr>
        <dsp:cNvPr id="0" name=""/>
        <dsp:cNvSpPr/>
      </dsp:nvSpPr>
      <dsp:spPr>
        <a:xfrm>
          <a:off x="4422353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Vojtě</a:t>
          </a:r>
          <a:r>
            <a:rPr lang="cs-CZ" sz="1900" kern="1200" dirty="0" smtClean="0"/>
            <a:t>_</a:t>
          </a:r>
          <a:endParaRPr lang="cs-CZ" sz="1900" kern="1200" dirty="0"/>
        </a:p>
      </dsp:txBody>
      <dsp:txXfrm>
        <a:off x="4422353" y="2510035"/>
        <a:ext cx="1195089" cy="717053"/>
      </dsp:txXfrm>
    </dsp:sp>
    <dsp:sp modelId="{3846E264-8E7D-487F-B209-BA35DD56715D}">
      <dsp:nvSpPr>
        <dsp:cNvPr id="0" name=""/>
        <dsp:cNvSpPr/>
      </dsp:nvSpPr>
      <dsp:spPr>
        <a:xfrm>
          <a:off x="478556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řetí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ky</a:t>
          </a:r>
          <a:endParaRPr lang="cs-CZ" sz="1900" kern="1200" dirty="0"/>
        </a:p>
      </dsp:txBody>
      <dsp:txXfrm>
        <a:off x="478556" y="3346598"/>
        <a:ext cx="1195089" cy="717053"/>
      </dsp:txXfrm>
    </dsp:sp>
    <dsp:sp modelId="{339EFC53-AE9A-4D0B-9C3C-D0E55906ACBE}">
      <dsp:nvSpPr>
        <dsp:cNvPr id="0" name=""/>
        <dsp:cNvSpPr/>
      </dsp:nvSpPr>
      <dsp:spPr>
        <a:xfrm>
          <a:off x="1793155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Bě</a:t>
          </a:r>
          <a:r>
            <a:rPr lang="cs-CZ" sz="1900" kern="1200" dirty="0" smtClean="0"/>
            <a:t>_</a:t>
          </a:r>
          <a:r>
            <a:rPr lang="cs-CZ" sz="1900" kern="1200" dirty="0" err="1" smtClean="0"/>
            <a:t>ka</a:t>
          </a:r>
          <a:endParaRPr lang="cs-CZ" sz="1900" kern="1200" dirty="0"/>
        </a:p>
      </dsp:txBody>
      <dsp:txXfrm>
        <a:off x="1793155" y="3346598"/>
        <a:ext cx="1195089" cy="717053"/>
      </dsp:txXfrm>
    </dsp:sp>
    <dsp:sp modelId="{BBAA0F51-DAB0-4BFB-913B-0F7DE919A641}">
      <dsp:nvSpPr>
        <dsp:cNvPr id="0" name=""/>
        <dsp:cNvSpPr/>
      </dsp:nvSpPr>
      <dsp:spPr>
        <a:xfrm>
          <a:off x="3107754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tě_</a:t>
          </a:r>
          <a:r>
            <a:rPr lang="cs-CZ" sz="1900" kern="1200" dirty="0" err="1" smtClean="0"/>
            <a:t>ký</a:t>
          </a:r>
          <a:endParaRPr lang="cs-CZ" sz="1900" kern="1200" dirty="0"/>
        </a:p>
      </dsp:txBody>
      <dsp:txXfrm>
        <a:off x="3107754" y="3346598"/>
        <a:ext cx="1195089" cy="717053"/>
      </dsp:txXfrm>
    </dsp:sp>
    <dsp:sp modelId="{A17DEEB9-5CDF-4F16-8580-16B46E4B56F3}">
      <dsp:nvSpPr>
        <dsp:cNvPr id="0" name=""/>
        <dsp:cNvSpPr/>
      </dsp:nvSpPr>
      <dsp:spPr>
        <a:xfrm>
          <a:off x="4422353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hrá</a:t>
          </a:r>
          <a:r>
            <a:rPr lang="cs-CZ" sz="1900" kern="1200" dirty="0" smtClean="0"/>
            <a:t>_</a:t>
          </a:r>
          <a:endParaRPr lang="cs-CZ" sz="1900" kern="1200" dirty="0"/>
        </a:p>
      </dsp:txBody>
      <dsp:txXfrm>
        <a:off x="4422353" y="3346598"/>
        <a:ext cx="1195089" cy="717053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368B82-E899-4740-8D60-997E73965DEE}">
      <dsp:nvSpPr>
        <dsp:cNvPr id="0" name=""/>
        <dsp:cNvSpPr/>
      </dsp:nvSpPr>
      <dsp:spPr>
        <a:xfrm>
          <a:off x="478556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odě</a:t>
          </a:r>
          <a:r>
            <a:rPr lang="cs-CZ" sz="1700" kern="1200" dirty="0" smtClean="0"/>
            <a:t>_</a:t>
          </a:r>
          <a:endParaRPr lang="cs-CZ" sz="1700" kern="1200" dirty="0"/>
        </a:p>
      </dsp:txBody>
      <dsp:txXfrm>
        <a:off x="478556" y="347"/>
        <a:ext cx="1195089" cy="717053"/>
      </dsp:txXfrm>
    </dsp:sp>
    <dsp:sp modelId="{68CF2094-3D68-4F43-A100-92960AA8E019}">
      <dsp:nvSpPr>
        <dsp:cNvPr id="0" name=""/>
        <dsp:cNvSpPr/>
      </dsp:nvSpPr>
      <dsp:spPr>
        <a:xfrm>
          <a:off x="1793155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Vla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ka</a:t>
          </a:r>
          <a:endParaRPr lang="cs-CZ" sz="1700" kern="1200" dirty="0"/>
        </a:p>
      </dsp:txBody>
      <dsp:txXfrm>
        <a:off x="1793155" y="347"/>
        <a:ext cx="1195089" cy="717053"/>
      </dsp:txXfrm>
    </dsp:sp>
    <dsp:sp modelId="{0291D206-069E-4F2F-8C0C-146614BBB48F}">
      <dsp:nvSpPr>
        <dsp:cNvPr id="0" name=""/>
        <dsp:cNvSpPr/>
      </dsp:nvSpPr>
      <dsp:spPr>
        <a:xfrm>
          <a:off x="3107754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jahů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ky</a:t>
          </a:r>
          <a:endParaRPr lang="cs-CZ" sz="1700" kern="1200" dirty="0"/>
        </a:p>
      </dsp:txBody>
      <dsp:txXfrm>
        <a:off x="3107754" y="347"/>
        <a:ext cx="1195089" cy="717053"/>
      </dsp:txXfrm>
    </dsp:sp>
    <dsp:sp modelId="{FF6C2EB5-A5E6-4C32-B925-16DDBFDBCC49}">
      <dsp:nvSpPr>
        <dsp:cNvPr id="0" name=""/>
        <dsp:cNvSpPr/>
      </dsp:nvSpPr>
      <dsp:spPr>
        <a:xfrm>
          <a:off x="4422353" y="347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dro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ky</a:t>
          </a:r>
          <a:endParaRPr lang="cs-CZ" sz="1700" kern="1200" dirty="0"/>
        </a:p>
      </dsp:txBody>
      <dsp:txXfrm>
        <a:off x="4422353" y="347"/>
        <a:ext cx="1195089" cy="717053"/>
      </dsp:txXfrm>
    </dsp:sp>
    <dsp:sp modelId="{F0F8A649-AF21-428B-86F7-2ABE06C9E7EE}">
      <dsp:nvSpPr>
        <dsp:cNvPr id="0" name=""/>
        <dsp:cNvSpPr/>
      </dsp:nvSpPr>
      <dsp:spPr>
        <a:xfrm>
          <a:off x="478556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zou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ky</a:t>
          </a:r>
          <a:endParaRPr lang="cs-CZ" sz="1700" kern="1200" dirty="0"/>
        </a:p>
      </dsp:txBody>
      <dsp:txXfrm>
        <a:off x="478556" y="836910"/>
        <a:ext cx="1195089" cy="717053"/>
      </dsp:txXfrm>
    </dsp:sp>
    <dsp:sp modelId="{39F931BA-9E30-4667-9BA6-B7FDB06DFE95}">
      <dsp:nvSpPr>
        <dsp:cNvPr id="0" name=""/>
        <dsp:cNvSpPr/>
      </dsp:nvSpPr>
      <dsp:spPr>
        <a:xfrm>
          <a:off x="1793155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kru_</a:t>
          </a:r>
          <a:endParaRPr lang="cs-CZ" sz="1700" kern="1200" dirty="0"/>
        </a:p>
      </dsp:txBody>
      <dsp:txXfrm>
        <a:off x="1793155" y="836910"/>
        <a:ext cx="1195089" cy="717053"/>
      </dsp:txXfrm>
    </dsp:sp>
    <dsp:sp modelId="{B503EC04-CDC7-445C-A208-39B5001859D2}">
      <dsp:nvSpPr>
        <dsp:cNvPr id="0" name=""/>
        <dsp:cNvSpPr/>
      </dsp:nvSpPr>
      <dsp:spPr>
        <a:xfrm>
          <a:off x="3107754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vychá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ka</a:t>
          </a:r>
          <a:endParaRPr lang="cs-CZ" sz="1700" kern="1200" dirty="0"/>
        </a:p>
      </dsp:txBody>
      <dsp:txXfrm>
        <a:off x="3107754" y="836910"/>
        <a:ext cx="1195089" cy="717053"/>
      </dsp:txXfrm>
    </dsp:sp>
    <dsp:sp modelId="{48EA00EF-FBE0-4BB5-8501-6C07DF521A72}">
      <dsp:nvSpPr>
        <dsp:cNvPr id="0" name=""/>
        <dsp:cNvSpPr/>
      </dsp:nvSpPr>
      <dsp:spPr>
        <a:xfrm>
          <a:off x="4422353" y="836910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Žo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ka</a:t>
          </a:r>
          <a:endParaRPr lang="cs-CZ" sz="1700" kern="1200" dirty="0"/>
        </a:p>
      </dsp:txBody>
      <dsp:txXfrm>
        <a:off x="4422353" y="836910"/>
        <a:ext cx="1195089" cy="717053"/>
      </dsp:txXfrm>
    </dsp:sp>
    <dsp:sp modelId="{0C70D3C8-67AD-4F62-8249-5391A1BE26F4}">
      <dsp:nvSpPr>
        <dsp:cNvPr id="0" name=""/>
        <dsp:cNvSpPr/>
      </dsp:nvSpPr>
      <dsp:spPr>
        <a:xfrm>
          <a:off x="478556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pro_ba</a:t>
          </a:r>
          <a:endParaRPr lang="cs-CZ" sz="1700" kern="1200" dirty="0"/>
        </a:p>
      </dsp:txBody>
      <dsp:txXfrm>
        <a:off x="478556" y="1673473"/>
        <a:ext cx="1195089" cy="717053"/>
      </dsp:txXfrm>
    </dsp:sp>
    <dsp:sp modelId="{A916573D-365A-4920-92D5-B4BC4F49F87B}">
      <dsp:nvSpPr>
        <dsp:cNvPr id="0" name=""/>
        <dsp:cNvSpPr/>
      </dsp:nvSpPr>
      <dsp:spPr>
        <a:xfrm>
          <a:off x="1793155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pla</a:t>
          </a:r>
          <a:r>
            <a:rPr lang="cs-CZ" sz="1700" kern="1200" dirty="0" smtClean="0"/>
            <a:t>_ta</a:t>
          </a:r>
          <a:endParaRPr lang="cs-CZ" sz="1700" kern="1200" dirty="0"/>
        </a:p>
      </dsp:txBody>
      <dsp:txXfrm>
        <a:off x="1793155" y="1673473"/>
        <a:ext cx="1195089" cy="717053"/>
      </dsp:txXfrm>
    </dsp:sp>
    <dsp:sp modelId="{EE96506D-2B98-4D06-8D59-46B0E5D4661F}">
      <dsp:nvSpPr>
        <dsp:cNvPr id="0" name=""/>
        <dsp:cNvSpPr/>
      </dsp:nvSpPr>
      <dsp:spPr>
        <a:xfrm>
          <a:off x="3107754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Václa</a:t>
          </a:r>
          <a:r>
            <a:rPr lang="cs-CZ" sz="1700" kern="1200" dirty="0" smtClean="0"/>
            <a:t>_</a:t>
          </a:r>
          <a:endParaRPr lang="cs-CZ" sz="1700" kern="1200" dirty="0"/>
        </a:p>
      </dsp:txBody>
      <dsp:txXfrm>
        <a:off x="3107754" y="1673473"/>
        <a:ext cx="1195089" cy="717053"/>
      </dsp:txXfrm>
    </dsp:sp>
    <dsp:sp modelId="{7B2C77A9-9228-42BB-86C3-1356AB71D2C5}">
      <dsp:nvSpPr>
        <dsp:cNvPr id="0" name=""/>
        <dsp:cNvSpPr/>
      </dsp:nvSpPr>
      <dsp:spPr>
        <a:xfrm>
          <a:off x="4422353" y="1673473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vyrá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ka</a:t>
          </a:r>
          <a:endParaRPr lang="cs-CZ" sz="1700" kern="1200" dirty="0"/>
        </a:p>
      </dsp:txBody>
      <dsp:txXfrm>
        <a:off x="4422353" y="1673473"/>
        <a:ext cx="1195089" cy="717053"/>
      </dsp:txXfrm>
    </dsp:sp>
    <dsp:sp modelId="{685C3C36-B74D-4D5F-AC44-77E61E1D2327}">
      <dsp:nvSpPr>
        <dsp:cNvPr id="0" name=""/>
        <dsp:cNvSpPr/>
      </dsp:nvSpPr>
      <dsp:spPr>
        <a:xfrm>
          <a:off x="478556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ukli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te</a:t>
          </a:r>
          <a:endParaRPr lang="cs-CZ" sz="1700" kern="1200" dirty="0"/>
        </a:p>
      </dsp:txBody>
      <dsp:txXfrm>
        <a:off x="478556" y="2510035"/>
        <a:ext cx="1195089" cy="717053"/>
      </dsp:txXfrm>
    </dsp:sp>
    <dsp:sp modelId="{DED15FA2-9F1A-4FB4-A2EF-C9A820B35070}">
      <dsp:nvSpPr>
        <dsp:cNvPr id="0" name=""/>
        <dsp:cNvSpPr/>
      </dsp:nvSpPr>
      <dsp:spPr>
        <a:xfrm>
          <a:off x="1793155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bří_</a:t>
          </a:r>
          <a:r>
            <a:rPr lang="cs-CZ" sz="1700" kern="1200" dirty="0" err="1" smtClean="0"/>
            <a:t>ky</a:t>
          </a:r>
          <a:endParaRPr lang="cs-CZ" sz="1700" kern="1200" dirty="0"/>
        </a:p>
      </dsp:txBody>
      <dsp:txXfrm>
        <a:off x="1793155" y="2510035"/>
        <a:ext cx="1195089" cy="717053"/>
      </dsp:txXfrm>
    </dsp:sp>
    <dsp:sp modelId="{9253C922-C068-4FCA-9DF1-C290EF714652}">
      <dsp:nvSpPr>
        <dsp:cNvPr id="0" name=""/>
        <dsp:cNvSpPr/>
      </dsp:nvSpPr>
      <dsp:spPr>
        <a:xfrm>
          <a:off x="3107754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hří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ky</a:t>
          </a:r>
          <a:endParaRPr lang="cs-CZ" sz="1700" kern="1200" dirty="0"/>
        </a:p>
      </dsp:txBody>
      <dsp:txXfrm>
        <a:off x="3107754" y="2510035"/>
        <a:ext cx="1195089" cy="717053"/>
      </dsp:txXfrm>
    </dsp:sp>
    <dsp:sp modelId="{1893F735-8DB5-41E3-B4A2-87319CCDA2E9}">
      <dsp:nvSpPr>
        <dsp:cNvPr id="0" name=""/>
        <dsp:cNvSpPr/>
      </dsp:nvSpPr>
      <dsp:spPr>
        <a:xfrm>
          <a:off x="4422353" y="2510035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ne_ty</a:t>
          </a:r>
          <a:endParaRPr lang="cs-CZ" sz="1700" kern="1200" dirty="0"/>
        </a:p>
      </dsp:txBody>
      <dsp:txXfrm>
        <a:off x="4422353" y="2510035"/>
        <a:ext cx="1195089" cy="717053"/>
      </dsp:txXfrm>
    </dsp:sp>
    <dsp:sp modelId="{F6B48C6C-C334-4A39-B043-5C644B7E7EA4}">
      <dsp:nvSpPr>
        <dsp:cNvPr id="0" name=""/>
        <dsp:cNvSpPr/>
      </dsp:nvSpPr>
      <dsp:spPr>
        <a:xfrm>
          <a:off x="478556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fotogra</a:t>
          </a:r>
          <a:r>
            <a:rPr lang="cs-CZ" sz="1700" kern="1200" dirty="0" smtClean="0"/>
            <a:t>_</a:t>
          </a:r>
          <a:r>
            <a:rPr lang="cs-CZ" sz="1700" kern="1200" dirty="0" err="1" smtClean="0"/>
            <a:t>ka</a:t>
          </a:r>
          <a:endParaRPr lang="cs-CZ" sz="1700" kern="1200" dirty="0"/>
        </a:p>
      </dsp:txBody>
      <dsp:txXfrm>
        <a:off x="478556" y="3346598"/>
        <a:ext cx="1195089" cy="717053"/>
      </dsp:txXfrm>
    </dsp:sp>
    <dsp:sp modelId="{D7BCD644-B12B-4FF6-B920-9D4BA47F579A}">
      <dsp:nvSpPr>
        <dsp:cNvPr id="0" name=""/>
        <dsp:cNvSpPr/>
      </dsp:nvSpPr>
      <dsp:spPr>
        <a:xfrm>
          <a:off x="1793155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he_</a:t>
          </a:r>
          <a:r>
            <a:rPr lang="cs-CZ" sz="1700" kern="1200" dirty="0" err="1" smtClean="0"/>
            <a:t>ký</a:t>
          </a:r>
          <a:endParaRPr lang="cs-CZ" sz="1700" kern="1200" dirty="0"/>
        </a:p>
      </dsp:txBody>
      <dsp:txXfrm>
        <a:off x="1793155" y="3346598"/>
        <a:ext cx="1195089" cy="717053"/>
      </dsp:txXfrm>
    </dsp:sp>
    <dsp:sp modelId="{3F47692D-F7DD-40CB-AC96-0D138417627E}">
      <dsp:nvSpPr>
        <dsp:cNvPr id="0" name=""/>
        <dsp:cNvSpPr/>
      </dsp:nvSpPr>
      <dsp:spPr>
        <a:xfrm>
          <a:off x="3107754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bu</a:t>
          </a:r>
          <a:r>
            <a:rPr lang="cs-CZ" sz="1700" kern="1200" dirty="0" smtClean="0"/>
            <a:t>_ty</a:t>
          </a:r>
          <a:endParaRPr lang="cs-CZ" sz="1700" kern="1200" dirty="0"/>
        </a:p>
      </dsp:txBody>
      <dsp:txXfrm>
        <a:off x="3107754" y="3346598"/>
        <a:ext cx="1195089" cy="717053"/>
      </dsp:txXfrm>
    </dsp:sp>
    <dsp:sp modelId="{24DBB4E9-FBED-46A6-AED1-0EF17ED90B14}">
      <dsp:nvSpPr>
        <dsp:cNvPr id="0" name=""/>
        <dsp:cNvSpPr/>
      </dsp:nvSpPr>
      <dsp:spPr>
        <a:xfrm>
          <a:off x="4422353" y="3346598"/>
          <a:ext cx="1195089" cy="7170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Stanisla</a:t>
          </a:r>
          <a:r>
            <a:rPr lang="cs-CZ" sz="1700" kern="1200" dirty="0" smtClean="0"/>
            <a:t>_</a:t>
          </a:r>
          <a:endParaRPr lang="cs-CZ" sz="1700" kern="1200" dirty="0"/>
        </a:p>
      </dsp:txBody>
      <dsp:txXfrm>
        <a:off x="4422353" y="3346598"/>
        <a:ext cx="1195089" cy="717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AAFF2B-3542-4BFE-8D2C-9AC95F09F0F4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0E296-BB6F-4AC1-9FC0-EDE75760C7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785E6DF-3AED-4E3B-BACB-F1778C5D92EB}" type="datetimeFigureOut">
              <a:rPr lang="cs-CZ" smtClean="0"/>
              <a:pPr/>
              <a:t>14.11.2011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C4473BE-F853-4839-BCDA-4176B34072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je určen pro žáky 3. ročníku ZŠ k procvičení učiva týkající se párových souhlásek uvnitř a na konci slov.</a:t>
            </a:r>
          </a:p>
          <a:p>
            <a:r>
              <a:rPr lang="cs-CZ" sz="2400" dirty="0" smtClean="0"/>
              <a:t>Žáci </a:t>
            </a:r>
            <a:r>
              <a:rPr lang="cs-CZ" sz="2400" smtClean="0"/>
              <a:t>jsou </a:t>
            </a:r>
            <a:r>
              <a:rPr lang="cs-CZ" sz="2400" smtClean="0"/>
              <a:t>rozděleni </a:t>
            </a:r>
            <a:r>
              <a:rPr lang="cs-CZ" sz="2400" dirty="0" smtClean="0"/>
              <a:t>do pěti skupin, každá skupina obdrží 20 kartiček s příslušnými slovy. Úkolem každé skupiny je doplnit do slov správnou  chybějící souhlásku.</a:t>
            </a:r>
          </a:p>
          <a:p>
            <a:r>
              <a:rPr lang="cs-CZ" sz="2400" dirty="0" smtClean="0"/>
              <a:t>Žáci pracovali velmi aktivně, skupiny si postupně kartičky mezi sebou vyměnily. </a:t>
            </a:r>
          </a:p>
          <a:p>
            <a:r>
              <a:rPr lang="cs-CZ" sz="2400" dirty="0" smtClean="0"/>
              <a:t>Učivo lze též procvičovat formou „běhacího diktátu“ tak, že kartičky jsou například rozloženy různě po třídě a děti slova přepisují do sešitů. 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z="2400" dirty="0" smtClean="0"/>
              <a:t>tužky, aktovka, holoubci, žárovka, </a:t>
            </a:r>
            <a:r>
              <a:rPr lang="cs-CZ" sz="2400" dirty="0" err="1" smtClean="0"/>
              <a:t>Laďka</a:t>
            </a:r>
            <a:r>
              <a:rPr lang="cs-CZ" sz="2400" dirty="0" smtClean="0"/>
              <a:t>, nehty, rybky, Anežka, šroubky, hromádka, bábovka, Radka, kvítka, křehký, pojďte, úraz, lůžko, nízký, ovce, projížďka</a:t>
            </a:r>
          </a:p>
          <a:p>
            <a:pPr algn="just"/>
            <a:r>
              <a:rPr lang="cs-CZ" sz="2400" dirty="0" smtClean="0"/>
              <a:t>přiveďte,  větévka, Josef, neztraťte, chléb, Miládka, věž, přezůvky, řízky, řídký, knížka, chudobka, kuřátko, odpadky, Sněžka, zídka, skořápka, Lidka, zastavte, řetízky</a:t>
            </a:r>
          </a:p>
          <a:p>
            <a:pPr algn="just"/>
            <a:r>
              <a:rPr lang="cs-CZ" sz="2400" dirty="0" smtClean="0"/>
              <a:t>křížky, omluvte, slizký, lískový, zpěv, stonožka, docházka, Slávka, láhev, úspěch, buďme, chaloupka, loutka, Jaroslav, hrobka, pohádka, myška, památka, pražce, zlehka,</a:t>
            </a:r>
          </a:p>
          <a:p>
            <a:pPr algn="just"/>
            <a:r>
              <a:rPr lang="cs-CZ" sz="2400" dirty="0" smtClean="0"/>
              <a:t>zařehtal, sloupky, dojeďte, Božka, děvčátko, úzký, neutraťte, penízky, bradka, obrázky, klubko, Terezčina, mřížky, slibte, stávka, Vojtěch, řetízky, Bětka, těžký, hrách,</a:t>
            </a:r>
          </a:p>
          <a:p>
            <a:pPr algn="just"/>
            <a:r>
              <a:rPr lang="cs-CZ" sz="2400" dirty="0" smtClean="0"/>
              <a:t>oděv,  Vlaďka, jahůdky, drobky, zoubky, kruh, vycházka, Žofka, prosba, plachta, Václav, vyrážka, ukliďte, břízky, hříbky, nehty, fotografka, hezký (hebký), buchty, Stanislav,</a:t>
            </a:r>
          </a:p>
          <a:p>
            <a:pPr algn="just"/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Text:  Vlastní  autorské dílo.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56</TotalTime>
  <Words>449</Words>
  <Application>Microsoft Office PowerPoint</Application>
  <PresentationFormat>Předvádění na obrazovce (4:3)</PresentationFormat>
  <Paragraphs>118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Řešení:</vt:lpstr>
      <vt:lpstr>Text:  Vlastní  autorské dílo.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ZŠ Uh.Ostroh</cp:lastModifiedBy>
  <cp:revision>9</cp:revision>
  <dcterms:created xsi:type="dcterms:W3CDTF">2011-11-13T08:55:49Z</dcterms:created>
  <dcterms:modified xsi:type="dcterms:W3CDTF">2011-11-14T11:45:57Z</dcterms:modified>
</cp:coreProperties>
</file>