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7" r:id="rId2"/>
    <p:sldId id="260" r:id="rId3"/>
    <p:sldId id="259" r:id="rId4"/>
    <p:sldId id="261" r:id="rId5"/>
    <p:sldId id="262" r:id="rId6"/>
    <p:sldId id="263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94" y="-16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1AB6CA3-203D-422A-998F-32D003F78F34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A30BB7D-9DFA-4F4C-91B6-950A7ADD166B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5351587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A30BB7D-9DFA-4F4C-91B6-950A7ADD166B}" type="slidenum">
              <a:rPr lang="cs-CZ" smtClean="0"/>
              <a:pPr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417061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6361A-5D35-4982-A5A1-EA9DDD3735D9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EE359-839A-4439-8D68-E1B5DD29B7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2587394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6361A-5D35-4982-A5A1-EA9DDD3735D9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EE359-839A-4439-8D68-E1B5DD29B7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18196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6361A-5D35-4982-A5A1-EA9DDD3735D9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EE359-839A-4439-8D68-E1B5DD29B7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2736912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6361A-5D35-4982-A5A1-EA9DDD3735D9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EE359-839A-4439-8D68-E1B5DD29B7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485918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6361A-5D35-4982-A5A1-EA9DDD3735D9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EE359-839A-4439-8D68-E1B5DD29B7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917062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6361A-5D35-4982-A5A1-EA9DDD3735D9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EE359-839A-4439-8D68-E1B5DD29B7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23994222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6361A-5D35-4982-A5A1-EA9DDD3735D9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EE359-839A-4439-8D68-E1B5DD29B7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462980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6361A-5D35-4982-A5A1-EA9DDD3735D9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EE359-839A-4439-8D68-E1B5DD29B7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864530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6361A-5D35-4982-A5A1-EA9DDD3735D9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EE359-839A-4439-8D68-E1B5DD29B7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7718000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6361A-5D35-4982-A5A1-EA9DDD3735D9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EE359-839A-4439-8D68-E1B5DD29B7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177221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C6361A-5D35-4982-A5A1-EA9DDD3735D9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FEE359-839A-4439-8D68-E1B5DD29B7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3182796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1C6361A-5D35-4982-A5A1-EA9DDD3735D9}" type="datetimeFigureOut">
              <a:rPr lang="cs-CZ" smtClean="0"/>
              <a:pPr/>
              <a:t>27.3.2013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FEE359-839A-4439-8D68-E1B5DD29B78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66760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smtClean="0"/>
              <a:t>Chemické sloučeniny</a:t>
            </a:r>
            <a:endParaRPr lang="cs-CZ" dirty="0" smtClean="0"/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Autor:  Mgr. M. Vejražková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VY_32_INOVACE_32_Oxidy</a:t>
            </a:r>
          </a:p>
          <a:p>
            <a:endParaRPr lang="cs-CZ" dirty="0"/>
          </a:p>
          <a:p>
            <a:endParaRPr lang="cs-CZ" dirty="0"/>
          </a:p>
          <a:p>
            <a:pPr marL="0" indent="0" algn="ctr">
              <a:buNone/>
            </a:pPr>
            <a:r>
              <a:rPr lang="cs-CZ" sz="1400" dirty="0" smtClean="0"/>
              <a:t>Vytvořeno v rámci projektu „EU peníze školám“.</a:t>
            </a:r>
          </a:p>
          <a:p>
            <a:pPr marL="0" indent="0" algn="ctr">
              <a:buNone/>
            </a:pPr>
            <a:r>
              <a:rPr lang="cs-CZ" sz="1400" dirty="0" smtClean="0"/>
              <a:t>OP VK oblast podpory 1.4 s názvem Zlepšení podmínek pro vzdělávání na základních školách.</a:t>
            </a:r>
            <a:endParaRPr lang="cs-CZ" sz="14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260648"/>
            <a:ext cx="9144000" cy="149604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0362808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79912" y="260648"/>
            <a:ext cx="16561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Oxidy</a:t>
            </a:r>
            <a:endParaRPr lang="cs-CZ" sz="4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475656" y="980728"/>
            <a:ext cx="60486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Při tvoření  </a:t>
            </a:r>
            <a:r>
              <a:rPr lang="cs-CZ" dirty="0" smtClean="0">
                <a:solidFill>
                  <a:srgbClr val="C00000"/>
                </a:solidFill>
              </a:rPr>
              <a:t>chemického názvu ze vzorce  </a:t>
            </a:r>
            <a:r>
              <a:rPr lang="cs-CZ" dirty="0" smtClean="0"/>
              <a:t>potřebujeme znát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475656" y="1340768"/>
            <a:ext cx="583264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názvy  chemických prvků podle chemické  značky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619672" y="2204864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kyslík v oxidech  má oxidační číslo </a:t>
            </a:r>
            <a:r>
              <a:rPr lang="cs-CZ" dirty="0" smtClean="0">
                <a:solidFill>
                  <a:srgbClr val="C00000"/>
                </a:solidFill>
              </a:rPr>
              <a:t>-II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547664" y="1772816"/>
            <a:ext cx="54006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koncovkou  přídavného jména a oxidační číslo</a:t>
            </a:r>
          </a:p>
        </p:txBody>
      </p:sp>
      <p:graphicFrame>
        <p:nvGraphicFramePr>
          <p:cNvPr id="12" name="Tabulka 1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420504685"/>
              </p:ext>
            </p:extLst>
          </p:nvPr>
        </p:nvGraphicFramePr>
        <p:xfrm>
          <a:off x="2411760" y="2780928"/>
          <a:ext cx="4608512" cy="3672406"/>
        </p:xfrm>
        <a:graphic>
          <a:graphicData uri="http://schemas.openxmlformats.org/drawingml/2006/table">
            <a:tbl>
              <a:tblPr>
                <a:tableStyleId>{3C2FFA5D-87B4-456A-9821-1D502468CF0F}</a:tableStyleId>
              </a:tblPr>
              <a:tblGrid>
                <a:gridCol w="2304256"/>
                <a:gridCol w="2304256"/>
              </a:tblGrid>
              <a:tr h="734217"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>
                          <a:effectLst/>
                        </a:rPr>
                        <a:t>Oxidační číslo atomu </a:t>
                      </a:r>
                      <a:r>
                        <a:rPr lang="cs-CZ" sz="1400" b="1" dirty="0" smtClean="0">
                          <a:effectLst/>
                        </a:rPr>
                        <a:t>prvku</a:t>
                      </a:r>
                      <a:r>
                        <a:rPr lang="cs-CZ" sz="1400" b="1" baseline="0" dirty="0" smtClean="0">
                          <a:effectLst/>
                        </a:rPr>
                        <a:t> </a:t>
                      </a:r>
                      <a:r>
                        <a:rPr lang="cs-CZ" sz="1400" b="1" dirty="0" smtClean="0">
                          <a:effectLst/>
                        </a:rPr>
                        <a:t>sloučeného </a:t>
                      </a:r>
                      <a:r>
                        <a:rPr lang="cs-CZ" sz="1400" b="1" dirty="0">
                          <a:effectLst/>
                        </a:rPr>
                        <a:t>s kyslíkem</a:t>
                      </a:r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b="1" dirty="0"/>
                        <a:t>Zakončení </a:t>
                      </a:r>
                      <a:r>
                        <a:rPr lang="cs-CZ" sz="1400" b="1" dirty="0" smtClean="0"/>
                        <a:t>přídavného</a:t>
                      </a:r>
                      <a:r>
                        <a:rPr lang="cs-CZ" sz="1400" b="1" baseline="0" dirty="0" smtClean="0"/>
                        <a:t> </a:t>
                      </a:r>
                      <a:r>
                        <a:rPr lang="cs-CZ" sz="1400" b="1" dirty="0" smtClean="0"/>
                        <a:t>jména </a:t>
                      </a:r>
                      <a:r>
                        <a:rPr lang="cs-CZ" sz="1400" b="1" dirty="0"/>
                        <a:t>názvu oxidu</a:t>
                      </a:r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  <a:solidFill>
                      <a:schemeClr val="tx2">
                        <a:lumMod val="40000"/>
                        <a:lumOff val="60000"/>
                      </a:schemeClr>
                    </a:solidFill>
                  </a:tcPr>
                </a:tc>
              </a:tr>
              <a:tr h="367108"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solidFill>
                            <a:srgbClr val="C00000"/>
                          </a:solidFill>
                        </a:rPr>
                        <a:t>I</a:t>
                      </a:r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-ný</a:t>
                      </a:r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</a:tcPr>
                </a:tc>
              </a:tr>
              <a:tr h="367108"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solidFill>
                            <a:srgbClr val="C00000"/>
                          </a:solidFill>
                        </a:rPr>
                        <a:t>II</a:t>
                      </a:r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-</a:t>
                      </a:r>
                      <a:r>
                        <a:rPr lang="cs-CZ" dirty="0" err="1"/>
                        <a:t>natý</a:t>
                      </a:r>
                      <a:endParaRPr lang="cs-CZ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</a:tcPr>
                </a:tc>
              </a:tr>
              <a:tr h="367108"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solidFill>
                            <a:srgbClr val="C00000"/>
                          </a:solidFill>
                        </a:rPr>
                        <a:t>III</a:t>
                      </a:r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-</a:t>
                      </a:r>
                      <a:r>
                        <a:rPr lang="cs-CZ" dirty="0" err="1"/>
                        <a:t>itý</a:t>
                      </a:r>
                      <a:endParaRPr lang="cs-CZ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</a:tcPr>
                </a:tc>
              </a:tr>
              <a:tr h="367108"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solidFill>
                            <a:srgbClr val="C00000"/>
                          </a:solidFill>
                        </a:rPr>
                        <a:t>IV</a:t>
                      </a:r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-</a:t>
                      </a:r>
                      <a:r>
                        <a:rPr lang="cs-CZ" dirty="0" err="1"/>
                        <a:t>ičitý</a:t>
                      </a:r>
                      <a:endParaRPr lang="cs-CZ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</a:tcPr>
                </a:tc>
              </a:tr>
              <a:tr h="368433"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solidFill>
                            <a:srgbClr val="C00000"/>
                          </a:solidFill>
                        </a:rPr>
                        <a:t>V</a:t>
                      </a:r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/>
                        <a:t>-</a:t>
                      </a:r>
                      <a:r>
                        <a:rPr lang="cs-CZ" dirty="0" err="1" smtClean="0"/>
                        <a:t>ičný</a:t>
                      </a:r>
                      <a:r>
                        <a:rPr lang="cs-CZ" dirty="0" smtClean="0"/>
                        <a:t> -</a:t>
                      </a:r>
                      <a:r>
                        <a:rPr lang="cs-CZ" dirty="0" err="1" smtClean="0"/>
                        <a:t>ečný</a:t>
                      </a:r>
                      <a:endParaRPr lang="cs-CZ" dirty="0" smtClean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</a:tcPr>
                </a:tc>
              </a:tr>
              <a:tr h="367108"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solidFill>
                            <a:srgbClr val="C00000"/>
                          </a:solidFill>
                        </a:rPr>
                        <a:t>VI</a:t>
                      </a:r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-</a:t>
                      </a:r>
                      <a:r>
                        <a:rPr lang="cs-CZ" dirty="0" err="1"/>
                        <a:t>ový</a:t>
                      </a:r>
                      <a:endParaRPr lang="cs-CZ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</a:tcPr>
                </a:tc>
              </a:tr>
              <a:tr h="367108"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solidFill>
                            <a:srgbClr val="C00000"/>
                          </a:solidFill>
                        </a:rPr>
                        <a:t>VII</a:t>
                      </a:r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-</a:t>
                      </a:r>
                      <a:r>
                        <a:rPr lang="cs-CZ" dirty="0" err="1"/>
                        <a:t>istý</a:t>
                      </a:r>
                      <a:endParaRPr lang="cs-CZ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</a:tcPr>
                </a:tc>
              </a:tr>
              <a:tr h="367108">
                <a:tc>
                  <a:txBody>
                    <a:bodyPr/>
                    <a:lstStyle/>
                    <a:p>
                      <a:pPr algn="ctr"/>
                      <a:r>
                        <a:rPr lang="cs-CZ" dirty="0">
                          <a:solidFill>
                            <a:srgbClr val="C00000"/>
                          </a:solidFill>
                        </a:rPr>
                        <a:t>VIII</a:t>
                      </a:r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/>
                        <a:t>-</a:t>
                      </a:r>
                      <a:r>
                        <a:rPr lang="cs-CZ" dirty="0" err="1"/>
                        <a:t>ičelý</a:t>
                      </a:r>
                      <a:endParaRPr lang="cs-CZ" dirty="0"/>
                    </a:p>
                  </a:txBody>
                  <a:tcPr anchor="ctr">
                    <a:cell3D prstMaterial="dkEdge">
                      <a:bevel/>
                      <a:lightRig rig="flood" dir="t"/>
                    </a:cell3D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9890233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7" dur="54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779912" y="260648"/>
            <a:ext cx="16561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Oxidy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115616" y="5013176"/>
            <a:ext cx="936104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oxid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1187624" y="3717032"/>
            <a:ext cx="3168352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3200" smtClean="0"/>
              <a:t>podstatné </a:t>
            </a:r>
            <a:r>
              <a:rPr lang="cs-CZ" sz="3200" dirty="0" smtClean="0"/>
              <a:t>jméno</a:t>
            </a:r>
            <a:endParaRPr lang="cs-CZ" sz="32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1403648" y="1268760"/>
            <a:ext cx="23762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- název se tvoří: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3717032"/>
            <a:ext cx="2952328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3200" dirty="0"/>
              <a:t>p</a:t>
            </a:r>
            <a:r>
              <a:rPr lang="cs-CZ" sz="3200" dirty="0" smtClean="0"/>
              <a:t>řídavné jméno</a:t>
            </a:r>
            <a:endParaRPr lang="cs-CZ" sz="32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555776" y="5013176"/>
            <a:ext cx="3991640" cy="584775"/>
          </a:xfrm>
          <a:custGeom>
            <a:avLst/>
            <a:gdLst>
              <a:gd name="connsiteX0" fmla="*/ 0 w 3312368"/>
              <a:gd name="connsiteY0" fmla="*/ 0 h 584775"/>
              <a:gd name="connsiteX1" fmla="*/ 3312368 w 3312368"/>
              <a:gd name="connsiteY1" fmla="*/ 0 h 584775"/>
              <a:gd name="connsiteX2" fmla="*/ 3312368 w 3312368"/>
              <a:gd name="connsiteY2" fmla="*/ 584775 h 584775"/>
              <a:gd name="connsiteX3" fmla="*/ 0 w 3312368"/>
              <a:gd name="connsiteY3" fmla="*/ 584775 h 584775"/>
              <a:gd name="connsiteX4" fmla="*/ 0 w 3312368"/>
              <a:gd name="connsiteY4" fmla="*/ 0 h 584775"/>
              <a:gd name="connsiteX0" fmla="*/ 0 w 3312368"/>
              <a:gd name="connsiteY0" fmla="*/ 0 h 584775"/>
              <a:gd name="connsiteX1" fmla="*/ 3312368 w 3312368"/>
              <a:gd name="connsiteY1" fmla="*/ 0 h 584775"/>
              <a:gd name="connsiteX2" fmla="*/ 3169189 w 3312368"/>
              <a:gd name="connsiteY2" fmla="*/ 297997 h 584775"/>
              <a:gd name="connsiteX3" fmla="*/ 3312368 w 3312368"/>
              <a:gd name="connsiteY3" fmla="*/ 584775 h 584775"/>
              <a:gd name="connsiteX4" fmla="*/ 0 w 3312368"/>
              <a:gd name="connsiteY4" fmla="*/ 584775 h 584775"/>
              <a:gd name="connsiteX5" fmla="*/ 0 w 3312368"/>
              <a:gd name="connsiteY5" fmla="*/ 0 h 584775"/>
              <a:gd name="connsiteX0" fmla="*/ 0 w 3312368"/>
              <a:gd name="connsiteY0" fmla="*/ 0 h 584775"/>
              <a:gd name="connsiteX1" fmla="*/ 3312368 w 3312368"/>
              <a:gd name="connsiteY1" fmla="*/ 0 h 584775"/>
              <a:gd name="connsiteX2" fmla="*/ 3169189 w 3312368"/>
              <a:gd name="connsiteY2" fmla="*/ 297997 h 584775"/>
              <a:gd name="connsiteX3" fmla="*/ 3312368 w 3312368"/>
              <a:gd name="connsiteY3" fmla="*/ 584775 h 584775"/>
              <a:gd name="connsiteX4" fmla="*/ 0 w 3312368"/>
              <a:gd name="connsiteY4" fmla="*/ 584775 h 584775"/>
              <a:gd name="connsiteX5" fmla="*/ 0 w 3312368"/>
              <a:gd name="connsiteY5" fmla="*/ 0 h 584775"/>
              <a:gd name="connsiteX0" fmla="*/ 0 w 3533432"/>
              <a:gd name="connsiteY0" fmla="*/ 0 h 584775"/>
              <a:gd name="connsiteX1" fmla="*/ 3312368 w 3533432"/>
              <a:gd name="connsiteY1" fmla="*/ 0 h 584775"/>
              <a:gd name="connsiteX2" fmla="*/ 3169189 w 3533432"/>
              <a:gd name="connsiteY2" fmla="*/ 297997 h 584775"/>
              <a:gd name="connsiteX3" fmla="*/ 3229325 w 3533432"/>
              <a:gd name="connsiteY3" fmla="*/ 401236 h 584775"/>
              <a:gd name="connsiteX4" fmla="*/ 3312368 w 3533432"/>
              <a:gd name="connsiteY4" fmla="*/ 584775 h 584775"/>
              <a:gd name="connsiteX5" fmla="*/ 0 w 3533432"/>
              <a:gd name="connsiteY5" fmla="*/ 584775 h 584775"/>
              <a:gd name="connsiteX6" fmla="*/ 0 w 3533432"/>
              <a:gd name="connsiteY6" fmla="*/ 0 h 584775"/>
              <a:gd name="connsiteX0" fmla="*/ 0 w 3533432"/>
              <a:gd name="connsiteY0" fmla="*/ 0 h 584775"/>
              <a:gd name="connsiteX1" fmla="*/ 3312368 w 3533432"/>
              <a:gd name="connsiteY1" fmla="*/ 0 h 584775"/>
              <a:gd name="connsiteX2" fmla="*/ 3196327 w 3533432"/>
              <a:gd name="connsiteY2" fmla="*/ 224255 h 584775"/>
              <a:gd name="connsiteX3" fmla="*/ 3229325 w 3533432"/>
              <a:gd name="connsiteY3" fmla="*/ 401236 h 584775"/>
              <a:gd name="connsiteX4" fmla="*/ 3312368 w 3533432"/>
              <a:gd name="connsiteY4" fmla="*/ 584775 h 584775"/>
              <a:gd name="connsiteX5" fmla="*/ 0 w 3533432"/>
              <a:gd name="connsiteY5" fmla="*/ 584775 h 584775"/>
              <a:gd name="connsiteX6" fmla="*/ 0 w 3533432"/>
              <a:gd name="connsiteY6" fmla="*/ 0 h 584775"/>
              <a:gd name="connsiteX0" fmla="*/ 0 w 3533432"/>
              <a:gd name="connsiteY0" fmla="*/ 0 h 584775"/>
              <a:gd name="connsiteX1" fmla="*/ 3312368 w 3533432"/>
              <a:gd name="connsiteY1" fmla="*/ 0 h 584775"/>
              <a:gd name="connsiteX2" fmla="*/ 3332013 w 3533432"/>
              <a:gd name="connsiteY2" fmla="*/ 209507 h 584775"/>
              <a:gd name="connsiteX3" fmla="*/ 3229325 w 3533432"/>
              <a:gd name="connsiteY3" fmla="*/ 401236 h 584775"/>
              <a:gd name="connsiteX4" fmla="*/ 3312368 w 3533432"/>
              <a:gd name="connsiteY4" fmla="*/ 584775 h 584775"/>
              <a:gd name="connsiteX5" fmla="*/ 0 w 3533432"/>
              <a:gd name="connsiteY5" fmla="*/ 584775 h 584775"/>
              <a:gd name="connsiteX6" fmla="*/ 0 w 3533432"/>
              <a:gd name="connsiteY6" fmla="*/ 0 h 584775"/>
              <a:gd name="connsiteX0" fmla="*/ 0 w 3533432"/>
              <a:gd name="connsiteY0" fmla="*/ 0 h 584775"/>
              <a:gd name="connsiteX1" fmla="*/ 3312368 w 3533432"/>
              <a:gd name="connsiteY1" fmla="*/ 0 h 584775"/>
              <a:gd name="connsiteX2" fmla="*/ 3467698 w 3533432"/>
              <a:gd name="connsiteY2" fmla="*/ 209507 h 584775"/>
              <a:gd name="connsiteX3" fmla="*/ 3229325 w 3533432"/>
              <a:gd name="connsiteY3" fmla="*/ 401236 h 584775"/>
              <a:gd name="connsiteX4" fmla="*/ 3312368 w 3533432"/>
              <a:gd name="connsiteY4" fmla="*/ 584775 h 584775"/>
              <a:gd name="connsiteX5" fmla="*/ 0 w 3533432"/>
              <a:gd name="connsiteY5" fmla="*/ 584775 h 584775"/>
              <a:gd name="connsiteX6" fmla="*/ 0 w 3533432"/>
              <a:gd name="connsiteY6" fmla="*/ 0 h 584775"/>
              <a:gd name="connsiteX0" fmla="*/ 0 w 3533432"/>
              <a:gd name="connsiteY0" fmla="*/ 0 h 584775"/>
              <a:gd name="connsiteX1" fmla="*/ 3312368 w 3533432"/>
              <a:gd name="connsiteY1" fmla="*/ 0 h 584775"/>
              <a:gd name="connsiteX2" fmla="*/ 3467698 w 3533432"/>
              <a:gd name="connsiteY2" fmla="*/ 209507 h 584775"/>
              <a:gd name="connsiteX3" fmla="*/ 3229325 w 3533432"/>
              <a:gd name="connsiteY3" fmla="*/ 327494 h 584775"/>
              <a:gd name="connsiteX4" fmla="*/ 3312368 w 3533432"/>
              <a:gd name="connsiteY4" fmla="*/ 584775 h 584775"/>
              <a:gd name="connsiteX5" fmla="*/ 0 w 3533432"/>
              <a:gd name="connsiteY5" fmla="*/ 584775 h 584775"/>
              <a:gd name="connsiteX6" fmla="*/ 0 w 3533432"/>
              <a:gd name="connsiteY6" fmla="*/ 0 h 584775"/>
              <a:gd name="connsiteX0" fmla="*/ 0 w 3533432"/>
              <a:gd name="connsiteY0" fmla="*/ 0 h 584775"/>
              <a:gd name="connsiteX1" fmla="*/ 3312368 w 3533432"/>
              <a:gd name="connsiteY1" fmla="*/ 0 h 584775"/>
              <a:gd name="connsiteX2" fmla="*/ 3467698 w 3533432"/>
              <a:gd name="connsiteY2" fmla="*/ 209507 h 584775"/>
              <a:gd name="connsiteX3" fmla="*/ 3229325 w 3533432"/>
              <a:gd name="connsiteY3" fmla="*/ 401235 h 584775"/>
              <a:gd name="connsiteX4" fmla="*/ 3312368 w 3533432"/>
              <a:gd name="connsiteY4" fmla="*/ 584775 h 584775"/>
              <a:gd name="connsiteX5" fmla="*/ 0 w 3533432"/>
              <a:gd name="connsiteY5" fmla="*/ 584775 h 584775"/>
              <a:gd name="connsiteX6" fmla="*/ 0 w 3533432"/>
              <a:gd name="connsiteY6" fmla="*/ 0 h 584775"/>
              <a:gd name="connsiteX0" fmla="*/ 0 w 3533432"/>
              <a:gd name="connsiteY0" fmla="*/ 0 h 584775"/>
              <a:gd name="connsiteX1" fmla="*/ 3312368 w 3533432"/>
              <a:gd name="connsiteY1" fmla="*/ 0 h 584775"/>
              <a:gd name="connsiteX2" fmla="*/ 3521972 w 3533432"/>
              <a:gd name="connsiteY2" fmla="*/ 209507 h 584775"/>
              <a:gd name="connsiteX3" fmla="*/ 3229325 w 3533432"/>
              <a:gd name="connsiteY3" fmla="*/ 401235 h 584775"/>
              <a:gd name="connsiteX4" fmla="*/ 3312368 w 3533432"/>
              <a:gd name="connsiteY4" fmla="*/ 584775 h 584775"/>
              <a:gd name="connsiteX5" fmla="*/ 0 w 3533432"/>
              <a:gd name="connsiteY5" fmla="*/ 584775 h 584775"/>
              <a:gd name="connsiteX6" fmla="*/ 0 w 3533432"/>
              <a:gd name="connsiteY6" fmla="*/ 0 h 584775"/>
              <a:gd name="connsiteX0" fmla="*/ 0 w 3533432"/>
              <a:gd name="connsiteY0" fmla="*/ 0 h 584775"/>
              <a:gd name="connsiteX1" fmla="*/ 3407348 w 3533432"/>
              <a:gd name="connsiteY1" fmla="*/ 0 h 584775"/>
              <a:gd name="connsiteX2" fmla="*/ 3521972 w 3533432"/>
              <a:gd name="connsiteY2" fmla="*/ 209507 h 584775"/>
              <a:gd name="connsiteX3" fmla="*/ 3229325 w 3533432"/>
              <a:gd name="connsiteY3" fmla="*/ 401235 h 584775"/>
              <a:gd name="connsiteX4" fmla="*/ 3312368 w 3533432"/>
              <a:gd name="connsiteY4" fmla="*/ 584775 h 584775"/>
              <a:gd name="connsiteX5" fmla="*/ 0 w 3533432"/>
              <a:gd name="connsiteY5" fmla="*/ 584775 h 584775"/>
              <a:gd name="connsiteX6" fmla="*/ 0 w 3533432"/>
              <a:gd name="connsiteY6" fmla="*/ 0 h 584775"/>
              <a:gd name="connsiteX0" fmla="*/ 0 w 3566833"/>
              <a:gd name="connsiteY0" fmla="*/ 0 h 584775"/>
              <a:gd name="connsiteX1" fmla="*/ 3407348 w 3566833"/>
              <a:gd name="connsiteY1" fmla="*/ 0 h 584775"/>
              <a:gd name="connsiteX2" fmla="*/ 3521972 w 3566833"/>
              <a:gd name="connsiteY2" fmla="*/ 209507 h 584775"/>
              <a:gd name="connsiteX3" fmla="*/ 3229325 w 3566833"/>
              <a:gd name="connsiteY3" fmla="*/ 401235 h 584775"/>
              <a:gd name="connsiteX4" fmla="*/ 3312368 w 3566833"/>
              <a:gd name="connsiteY4" fmla="*/ 584775 h 584775"/>
              <a:gd name="connsiteX5" fmla="*/ 0 w 3566833"/>
              <a:gd name="connsiteY5" fmla="*/ 584775 h 584775"/>
              <a:gd name="connsiteX6" fmla="*/ 0 w 3566833"/>
              <a:gd name="connsiteY6" fmla="*/ 0 h 584775"/>
              <a:gd name="connsiteX0" fmla="*/ 0 w 3533432"/>
              <a:gd name="connsiteY0" fmla="*/ 0 h 584775"/>
              <a:gd name="connsiteX1" fmla="*/ 3407348 w 3533432"/>
              <a:gd name="connsiteY1" fmla="*/ 0 h 584775"/>
              <a:gd name="connsiteX2" fmla="*/ 3332012 w 3533432"/>
              <a:gd name="connsiteY2" fmla="*/ 209507 h 584775"/>
              <a:gd name="connsiteX3" fmla="*/ 3229325 w 3533432"/>
              <a:gd name="connsiteY3" fmla="*/ 401235 h 584775"/>
              <a:gd name="connsiteX4" fmla="*/ 3312368 w 3533432"/>
              <a:gd name="connsiteY4" fmla="*/ 584775 h 584775"/>
              <a:gd name="connsiteX5" fmla="*/ 0 w 3533432"/>
              <a:gd name="connsiteY5" fmla="*/ 584775 h 584775"/>
              <a:gd name="connsiteX6" fmla="*/ 0 w 3533432"/>
              <a:gd name="connsiteY6" fmla="*/ 0 h 584775"/>
              <a:gd name="connsiteX0" fmla="*/ 0 w 3533432"/>
              <a:gd name="connsiteY0" fmla="*/ 0 h 584775"/>
              <a:gd name="connsiteX1" fmla="*/ 3407348 w 3533432"/>
              <a:gd name="connsiteY1" fmla="*/ 0 h 584775"/>
              <a:gd name="connsiteX2" fmla="*/ 3182758 w 3533432"/>
              <a:gd name="connsiteY2" fmla="*/ 209507 h 584775"/>
              <a:gd name="connsiteX3" fmla="*/ 3229325 w 3533432"/>
              <a:gd name="connsiteY3" fmla="*/ 401235 h 584775"/>
              <a:gd name="connsiteX4" fmla="*/ 3312368 w 3533432"/>
              <a:gd name="connsiteY4" fmla="*/ 584775 h 584775"/>
              <a:gd name="connsiteX5" fmla="*/ 0 w 3533432"/>
              <a:gd name="connsiteY5" fmla="*/ 584775 h 584775"/>
              <a:gd name="connsiteX6" fmla="*/ 0 w 3533432"/>
              <a:gd name="connsiteY6" fmla="*/ 0 h 584775"/>
              <a:gd name="connsiteX0" fmla="*/ 0 w 3533432"/>
              <a:gd name="connsiteY0" fmla="*/ 0 h 584775"/>
              <a:gd name="connsiteX1" fmla="*/ 3407348 w 3533432"/>
              <a:gd name="connsiteY1" fmla="*/ 0 h 584775"/>
              <a:gd name="connsiteX2" fmla="*/ 3182758 w 3533432"/>
              <a:gd name="connsiteY2" fmla="*/ 209507 h 584775"/>
              <a:gd name="connsiteX3" fmla="*/ 3229325 w 3533432"/>
              <a:gd name="connsiteY3" fmla="*/ 401235 h 584775"/>
              <a:gd name="connsiteX4" fmla="*/ 3312368 w 3533432"/>
              <a:gd name="connsiteY4" fmla="*/ 584775 h 584775"/>
              <a:gd name="connsiteX5" fmla="*/ 0 w 3533432"/>
              <a:gd name="connsiteY5" fmla="*/ 584775 h 584775"/>
              <a:gd name="connsiteX6" fmla="*/ 0 w 3533432"/>
              <a:gd name="connsiteY6" fmla="*/ 0 h 584775"/>
              <a:gd name="connsiteX0" fmla="*/ 0 w 3646610"/>
              <a:gd name="connsiteY0" fmla="*/ 0 h 584775"/>
              <a:gd name="connsiteX1" fmla="*/ 3407348 w 3646610"/>
              <a:gd name="connsiteY1" fmla="*/ 0 h 584775"/>
              <a:gd name="connsiteX2" fmla="*/ 3351441 w 3646610"/>
              <a:gd name="connsiteY2" fmla="*/ 91520 h 584775"/>
              <a:gd name="connsiteX3" fmla="*/ 3182758 w 3646610"/>
              <a:gd name="connsiteY3" fmla="*/ 209507 h 584775"/>
              <a:gd name="connsiteX4" fmla="*/ 3229325 w 3646610"/>
              <a:gd name="connsiteY4" fmla="*/ 401235 h 584775"/>
              <a:gd name="connsiteX5" fmla="*/ 3312368 w 3646610"/>
              <a:gd name="connsiteY5" fmla="*/ 584775 h 584775"/>
              <a:gd name="connsiteX6" fmla="*/ 0 w 3646610"/>
              <a:gd name="connsiteY6" fmla="*/ 584775 h 584775"/>
              <a:gd name="connsiteX7" fmla="*/ 0 w 3646610"/>
              <a:gd name="connsiteY7" fmla="*/ 0 h 584775"/>
              <a:gd name="connsiteX0" fmla="*/ 0 w 3646610"/>
              <a:gd name="connsiteY0" fmla="*/ 0 h 584775"/>
              <a:gd name="connsiteX1" fmla="*/ 3407348 w 3646610"/>
              <a:gd name="connsiteY1" fmla="*/ 0 h 584775"/>
              <a:gd name="connsiteX2" fmla="*/ 3351441 w 3646610"/>
              <a:gd name="connsiteY2" fmla="*/ 91520 h 584775"/>
              <a:gd name="connsiteX3" fmla="*/ 3182758 w 3646610"/>
              <a:gd name="connsiteY3" fmla="*/ 239003 h 584775"/>
              <a:gd name="connsiteX4" fmla="*/ 3229325 w 3646610"/>
              <a:gd name="connsiteY4" fmla="*/ 401235 h 584775"/>
              <a:gd name="connsiteX5" fmla="*/ 3312368 w 3646610"/>
              <a:gd name="connsiteY5" fmla="*/ 584775 h 584775"/>
              <a:gd name="connsiteX6" fmla="*/ 0 w 3646610"/>
              <a:gd name="connsiteY6" fmla="*/ 584775 h 584775"/>
              <a:gd name="connsiteX7" fmla="*/ 0 w 3646610"/>
              <a:gd name="connsiteY7" fmla="*/ 0 h 584775"/>
              <a:gd name="connsiteX0" fmla="*/ 0 w 3672308"/>
              <a:gd name="connsiteY0" fmla="*/ 0 h 584775"/>
              <a:gd name="connsiteX1" fmla="*/ 3407348 w 3672308"/>
              <a:gd name="connsiteY1" fmla="*/ 0 h 584775"/>
              <a:gd name="connsiteX2" fmla="*/ 3446421 w 3672308"/>
              <a:gd name="connsiteY2" fmla="*/ 165262 h 584775"/>
              <a:gd name="connsiteX3" fmla="*/ 3182758 w 3672308"/>
              <a:gd name="connsiteY3" fmla="*/ 239003 h 584775"/>
              <a:gd name="connsiteX4" fmla="*/ 3229325 w 3672308"/>
              <a:gd name="connsiteY4" fmla="*/ 401235 h 584775"/>
              <a:gd name="connsiteX5" fmla="*/ 3312368 w 3672308"/>
              <a:gd name="connsiteY5" fmla="*/ 584775 h 584775"/>
              <a:gd name="connsiteX6" fmla="*/ 0 w 3672308"/>
              <a:gd name="connsiteY6" fmla="*/ 584775 h 584775"/>
              <a:gd name="connsiteX7" fmla="*/ 0 w 3672308"/>
              <a:gd name="connsiteY7" fmla="*/ 0 h 584775"/>
              <a:gd name="connsiteX0" fmla="*/ 0 w 3672308"/>
              <a:gd name="connsiteY0" fmla="*/ 0 h 584775"/>
              <a:gd name="connsiteX1" fmla="*/ 3407348 w 3672308"/>
              <a:gd name="connsiteY1" fmla="*/ 0 h 584775"/>
              <a:gd name="connsiteX2" fmla="*/ 3446421 w 3672308"/>
              <a:gd name="connsiteY2" fmla="*/ 165262 h 584775"/>
              <a:gd name="connsiteX3" fmla="*/ 3182758 w 3672308"/>
              <a:gd name="connsiteY3" fmla="*/ 239003 h 584775"/>
              <a:gd name="connsiteX4" fmla="*/ 3419283 w 3672308"/>
              <a:gd name="connsiteY4" fmla="*/ 312746 h 584775"/>
              <a:gd name="connsiteX5" fmla="*/ 3229325 w 3672308"/>
              <a:gd name="connsiteY5" fmla="*/ 401235 h 584775"/>
              <a:gd name="connsiteX6" fmla="*/ 3312368 w 3672308"/>
              <a:gd name="connsiteY6" fmla="*/ 584775 h 584775"/>
              <a:gd name="connsiteX7" fmla="*/ 0 w 3672308"/>
              <a:gd name="connsiteY7" fmla="*/ 584775 h 584775"/>
              <a:gd name="connsiteX8" fmla="*/ 0 w 3672308"/>
              <a:gd name="connsiteY8" fmla="*/ 0 h 584775"/>
              <a:gd name="connsiteX0" fmla="*/ 0 w 3672308"/>
              <a:gd name="connsiteY0" fmla="*/ 0 h 584775"/>
              <a:gd name="connsiteX1" fmla="*/ 3407348 w 3672308"/>
              <a:gd name="connsiteY1" fmla="*/ 0 h 584775"/>
              <a:gd name="connsiteX2" fmla="*/ 3446421 w 3672308"/>
              <a:gd name="connsiteY2" fmla="*/ 165262 h 584775"/>
              <a:gd name="connsiteX3" fmla="*/ 3182758 w 3672308"/>
              <a:gd name="connsiteY3" fmla="*/ 239003 h 584775"/>
              <a:gd name="connsiteX4" fmla="*/ 3419283 w 3672308"/>
              <a:gd name="connsiteY4" fmla="*/ 312746 h 584775"/>
              <a:gd name="connsiteX5" fmla="*/ 3229325 w 3672308"/>
              <a:gd name="connsiteY5" fmla="*/ 401235 h 584775"/>
              <a:gd name="connsiteX6" fmla="*/ 3283598 w 3672308"/>
              <a:gd name="connsiteY6" fmla="*/ 474978 h 584775"/>
              <a:gd name="connsiteX7" fmla="*/ 3312368 w 3672308"/>
              <a:gd name="connsiteY7" fmla="*/ 584775 h 584775"/>
              <a:gd name="connsiteX8" fmla="*/ 0 w 3672308"/>
              <a:gd name="connsiteY8" fmla="*/ 584775 h 584775"/>
              <a:gd name="connsiteX9" fmla="*/ 0 w 3672308"/>
              <a:gd name="connsiteY9" fmla="*/ 0 h 584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3672308" h="584775">
                <a:moveTo>
                  <a:pt x="0" y="0"/>
                </a:moveTo>
                <a:lnTo>
                  <a:pt x="3407348" y="0"/>
                </a:lnTo>
                <a:cubicBezTo>
                  <a:pt x="3959137" y="15253"/>
                  <a:pt x="3483853" y="130344"/>
                  <a:pt x="3446421" y="165262"/>
                </a:cubicBezTo>
                <a:cubicBezTo>
                  <a:pt x="3408989" y="200180"/>
                  <a:pt x="3200850" y="214422"/>
                  <a:pt x="3182758" y="239003"/>
                </a:cubicBezTo>
                <a:cubicBezTo>
                  <a:pt x="3164667" y="263584"/>
                  <a:pt x="3411522" y="285707"/>
                  <a:pt x="3419283" y="312746"/>
                </a:cubicBezTo>
                <a:cubicBezTo>
                  <a:pt x="3427044" y="339785"/>
                  <a:pt x="3211234" y="361906"/>
                  <a:pt x="3229325" y="401235"/>
                </a:cubicBezTo>
                <a:cubicBezTo>
                  <a:pt x="3247416" y="440564"/>
                  <a:pt x="3269758" y="444388"/>
                  <a:pt x="3283598" y="474978"/>
                </a:cubicBezTo>
                <a:cubicBezTo>
                  <a:pt x="3297439" y="505568"/>
                  <a:pt x="3900340" y="578766"/>
                  <a:pt x="3312368" y="584775"/>
                </a:cubicBezTo>
                <a:lnTo>
                  <a:pt x="0" y="58477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3200" dirty="0"/>
              <a:t>z</a:t>
            </a:r>
            <a:r>
              <a:rPr lang="cs-CZ" sz="3200" dirty="0" smtClean="0"/>
              <a:t>áklad názvu prvku</a:t>
            </a:r>
            <a:endParaRPr lang="cs-CZ" sz="32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4788024" y="2708920"/>
            <a:ext cx="936104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200"/>
            </a:lvl1pPr>
          </a:lstStyle>
          <a:p>
            <a:r>
              <a:rPr lang="cs-CZ" dirty="0" smtClean="0"/>
              <a:t>  O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 flipH="1">
            <a:off x="6156176" y="5013176"/>
            <a:ext cx="2371233" cy="584775"/>
          </a:xfrm>
          <a:custGeom>
            <a:avLst/>
            <a:gdLst>
              <a:gd name="connsiteX0" fmla="*/ 0 w 3312368"/>
              <a:gd name="connsiteY0" fmla="*/ 0 h 584775"/>
              <a:gd name="connsiteX1" fmla="*/ 3312368 w 3312368"/>
              <a:gd name="connsiteY1" fmla="*/ 0 h 584775"/>
              <a:gd name="connsiteX2" fmla="*/ 3312368 w 3312368"/>
              <a:gd name="connsiteY2" fmla="*/ 584775 h 584775"/>
              <a:gd name="connsiteX3" fmla="*/ 0 w 3312368"/>
              <a:gd name="connsiteY3" fmla="*/ 584775 h 584775"/>
              <a:gd name="connsiteX4" fmla="*/ 0 w 3312368"/>
              <a:gd name="connsiteY4" fmla="*/ 0 h 584775"/>
              <a:gd name="connsiteX0" fmla="*/ 0 w 3312368"/>
              <a:gd name="connsiteY0" fmla="*/ 0 h 584775"/>
              <a:gd name="connsiteX1" fmla="*/ 3312368 w 3312368"/>
              <a:gd name="connsiteY1" fmla="*/ 0 h 584775"/>
              <a:gd name="connsiteX2" fmla="*/ 3169189 w 3312368"/>
              <a:gd name="connsiteY2" fmla="*/ 297997 h 584775"/>
              <a:gd name="connsiteX3" fmla="*/ 3312368 w 3312368"/>
              <a:gd name="connsiteY3" fmla="*/ 584775 h 584775"/>
              <a:gd name="connsiteX4" fmla="*/ 0 w 3312368"/>
              <a:gd name="connsiteY4" fmla="*/ 584775 h 584775"/>
              <a:gd name="connsiteX5" fmla="*/ 0 w 3312368"/>
              <a:gd name="connsiteY5" fmla="*/ 0 h 584775"/>
              <a:gd name="connsiteX0" fmla="*/ 0 w 3312368"/>
              <a:gd name="connsiteY0" fmla="*/ 0 h 584775"/>
              <a:gd name="connsiteX1" fmla="*/ 3312368 w 3312368"/>
              <a:gd name="connsiteY1" fmla="*/ 0 h 584775"/>
              <a:gd name="connsiteX2" fmla="*/ 3169189 w 3312368"/>
              <a:gd name="connsiteY2" fmla="*/ 297997 h 584775"/>
              <a:gd name="connsiteX3" fmla="*/ 3312368 w 3312368"/>
              <a:gd name="connsiteY3" fmla="*/ 584775 h 584775"/>
              <a:gd name="connsiteX4" fmla="*/ 0 w 3312368"/>
              <a:gd name="connsiteY4" fmla="*/ 584775 h 584775"/>
              <a:gd name="connsiteX5" fmla="*/ 0 w 3312368"/>
              <a:gd name="connsiteY5" fmla="*/ 0 h 584775"/>
              <a:gd name="connsiteX0" fmla="*/ 0 w 3533432"/>
              <a:gd name="connsiteY0" fmla="*/ 0 h 584775"/>
              <a:gd name="connsiteX1" fmla="*/ 3312368 w 3533432"/>
              <a:gd name="connsiteY1" fmla="*/ 0 h 584775"/>
              <a:gd name="connsiteX2" fmla="*/ 3169189 w 3533432"/>
              <a:gd name="connsiteY2" fmla="*/ 297997 h 584775"/>
              <a:gd name="connsiteX3" fmla="*/ 3229325 w 3533432"/>
              <a:gd name="connsiteY3" fmla="*/ 401236 h 584775"/>
              <a:gd name="connsiteX4" fmla="*/ 3312368 w 3533432"/>
              <a:gd name="connsiteY4" fmla="*/ 584775 h 584775"/>
              <a:gd name="connsiteX5" fmla="*/ 0 w 3533432"/>
              <a:gd name="connsiteY5" fmla="*/ 584775 h 584775"/>
              <a:gd name="connsiteX6" fmla="*/ 0 w 3533432"/>
              <a:gd name="connsiteY6" fmla="*/ 0 h 584775"/>
              <a:gd name="connsiteX0" fmla="*/ 0 w 3533432"/>
              <a:gd name="connsiteY0" fmla="*/ 0 h 584775"/>
              <a:gd name="connsiteX1" fmla="*/ 3312368 w 3533432"/>
              <a:gd name="connsiteY1" fmla="*/ 0 h 584775"/>
              <a:gd name="connsiteX2" fmla="*/ 3196327 w 3533432"/>
              <a:gd name="connsiteY2" fmla="*/ 224255 h 584775"/>
              <a:gd name="connsiteX3" fmla="*/ 3229325 w 3533432"/>
              <a:gd name="connsiteY3" fmla="*/ 401236 h 584775"/>
              <a:gd name="connsiteX4" fmla="*/ 3312368 w 3533432"/>
              <a:gd name="connsiteY4" fmla="*/ 584775 h 584775"/>
              <a:gd name="connsiteX5" fmla="*/ 0 w 3533432"/>
              <a:gd name="connsiteY5" fmla="*/ 584775 h 584775"/>
              <a:gd name="connsiteX6" fmla="*/ 0 w 3533432"/>
              <a:gd name="connsiteY6" fmla="*/ 0 h 584775"/>
              <a:gd name="connsiteX0" fmla="*/ 0 w 3533432"/>
              <a:gd name="connsiteY0" fmla="*/ 0 h 584775"/>
              <a:gd name="connsiteX1" fmla="*/ 3312368 w 3533432"/>
              <a:gd name="connsiteY1" fmla="*/ 0 h 584775"/>
              <a:gd name="connsiteX2" fmla="*/ 3332013 w 3533432"/>
              <a:gd name="connsiteY2" fmla="*/ 209507 h 584775"/>
              <a:gd name="connsiteX3" fmla="*/ 3229325 w 3533432"/>
              <a:gd name="connsiteY3" fmla="*/ 401236 h 584775"/>
              <a:gd name="connsiteX4" fmla="*/ 3312368 w 3533432"/>
              <a:gd name="connsiteY4" fmla="*/ 584775 h 584775"/>
              <a:gd name="connsiteX5" fmla="*/ 0 w 3533432"/>
              <a:gd name="connsiteY5" fmla="*/ 584775 h 584775"/>
              <a:gd name="connsiteX6" fmla="*/ 0 w 3533432"/>
              <a:gd name="connsiteY6" fmla="*/ 0 h 584775"/>
              <a:gd name="connsiteX0" fmla="*/ 0 w 3533432"/>
              <a:gd name="connsiteY0" fmla="*/ 0 h 584775"/>
              <a:gd name="connsiteX1" fmla="*/ 3312368 w 3533432"/>
              <a:gd name="connsiteY1" fmla="*/ 0 h 584775"/>
              <a:gd name="connsiteX2" fmla="*/ 3467698 w 3533432"/>
              <a:gd name="connsiteY2" fmla="*/ 209507 h 584775"/>
              <a:gd name="connsiteX3" fmla="*/ 3229325 w 3533432"/>
              <a:gd name="connsiteY3" fmla="*/ 401236 h 584775"/>
              <a:gd name="connsiteX4" fmla="*/ 3312368 w 3533432"/>
              <a:gd name="connsiteY4" fmla="*/ 584775 h 584775"/>
              <a:gd name="connsiteX5" fmla="*/ 0 w 3533432"/>
              <a:gd name="connsiteY5" fmla="*/ 584775 h 584775"/>
              <a:gd name="connsiteX6" fmla="*/ 0 w 3533432"/>
              <a:gd name="connsiteY6" fmla="*/ 0 h 584775"/>
              <a:gd name="connsiteX0" fmla="*/ 0 w 3533432"/>
              <a:gd name="connsiteY0" fmla="*/ 0 h 584775"/>
              <a:gd name="connsiteX1" fmla="*/ 3312368 w 3533432"/>
              <a:gd name="connsiteY1" fmla="*/ 0 h 584775"/>
              <a:gd name="connsiteX2" fmla="*/ 3467698 w 3533432"/>
              <a:gd name="connsiteY2" fmla="*/ 209507 h 584775"/>
              <a:gd name="connsiteX3" fmla="*/ 3229325 w 3533432"/>
              <a:gd name="connsiteY3" fmla="*/ 327494 h 584775"/>
              <a:gd name="connsiteX4" fmla="*/ 3312368 w 3533432"/>
              <a:gd name="connsiteY4" fmla="*/ 584775 h 584775"/>
              <a:gd name="connsiteX5" fmla="*/ 0 w 3533432"/>
              <a:gd name="connsiteY5" fmla="*/ 584775 h 584775"/>
              <a:gd name="connsiteX6" fmla="*/ 0 w 3533432"/>
              <a:gd name="connsiteY6" fmla="*/ 0 h 584775"/>
              <a:gd name="connsiteX0" fmla="*/ 0 w 3533432"/>
              <a:gd name="connsiteY0" fmla="*/ 0 h 584775"/>
              <a:gd name="connsiteX1" fmla="*/ 3312368 w 3533432"/>
              <a:gd name="connsiteY1" fmla="*/ 0 h 584775"/>
              <a:gd name="connsiteX2" fmla="*/ 3467698 w 3533432"/>
              <a:gd name="connsiteY2" fmla="*/ 209507 h 584775"/>
              <a:gd name="connsiteX3" fmla="*/ 3229325 w 3533432"/>
              <a:gd name="connsiteY3" fmla="*/ 401235 h 584775"/>
              <a:gd name="connsiteX4" fmla="*/ 3312368 w 3533432"/>
              <a:gd name="connsiteY4" fmla="*/ 584775 h 584775"/>
              <a:gd name="connsiteX5" fmla="*/ 0 w 3533432"/>
              <a:gd name="connsiteY5" fmla="*/ 584775 h 584775"/>
              <a:gd name="connsiteX6" fmla="*/ 0 w 3533432"/>
              <a:gd name="connsiteY6" fmla="*/ 0 h 584775"/>
              <a:gd name="connsiteX0" fmla="*/ 0 w 3533432"/>
              <a:gd name="connsiteY0" fmla="*/ 0 h 584775"/>
              <a:gd name="connsiteX1" fmla="*/ 3312368 w 3533432"/>
              <a:gd name="connsiteY1" fmla="*/ 0 h 584775"/>
              <a:gd name="connsiteX2" fmla="*/ 3521972 w 3533432"/>
              <a:gd name="connsiteY2" fmla="*/ 209507 h 584775"/>
              <a:gd name="connsiteX3" fmla="*/ 3229325 w 3533432"/>
              <a:gd name="connsiteY3" fmla="*/ 401235 h 584775"/>
              <a:gd name="connsiteX4" fmla="*/ 3312368 w 3533432"/>
              <a:gd name="connsiteY4" fmla="*/ 584775 h 584775"/>
              <a:gd name="connsiteX5" fmla="*/ 0 w 3533432"/>
              <a:gd name="connsiteY5" fmla="*/ 584775 h 584775"/>
              <a:gd name="connsiteX6" fmla="*/ 0 w 3533432"/>
              <a:gd name="connsiteY6" fmla="*/ 0 h 584775"/>
              <a:gd name="connsiteX0" fmla="*/ 0 w 3533432"/>
              <a:gd name="connsiteY0" fmla="*/ 0 h 584775"/>
              <a:gd name="connsiteX1" fmla="*/ 3407348 w 3533432"/>
              <a:gd name="connsiteY1" fmla="*/ 0 h 584775"/>
              <a:gd name="connsiteX2" fmla="*/ 3521972 w 3533432"/>
              <a:gd name="connsiteY2" fmla="*/ 209507 h 584775"/>
              <a:gd name="connsiteX3" fmla="*/ 3229325 w 3533432"/>
              <a:gd name="connsiteY3" fmla="*/ 401235 h 584775"/>
              <a:gd name="connsiteX4" fmla="*/ 3312368 w 3533432"/>
              <a:gd name="connsiteY4" fmla="*/ 584775 h 584775"/>
              <a:gd name="connsiteX5" fmla="*/ 0 w 3533432"/>
              <a:gd name="connsiteY5" fmla="*/ 584775 h 584775"/>
              <a:gd name="connsiteX6" fmla="*/ 0 w 3533432"/>
              <a:gd name="connsiteY6" fmla="*/ 0 h 584775"/>
              <a:gd name="connsiteX0" fmla="*/ 0 w 3566833"/>
              <a:gd name="connsiteY0" fmla="*/ 0 h 584775"/>
              <a:gd name="connsiteX1" fmla="*/ 3407348 w 3566833"/>
              <a:gd name="connsiteY1" fmla="*/ 0 h 584775"/>
              <a:gd name="connsiteX2" fmla="*/ 3521972 w 3566833"/>
              <a:gd name="connsiteY2" fmla="*/ 209507 h 584775"/>
              <a:gd name="connsiteX3" fmla="*/ 3229325 w 3566833"/>
              <a:gd name="connsiteY3" fmla="*/ 401235 h 584775"/>
              <a:gd name="connsiteX4" fmla="*/ 3312368 w 3566833"/>
              <a:gd name="connsiteY4" fmla="*/ 584775 h 584775"/>
              <a:gd name="connsiteX5" fmla="*/ 0 w 3566833"/>
              <a:gd name="connsiteY5" fmla="*/ 584775 h 584775"/>
              <a:gd name="connsiteX6" fmla="*/ 0 w 3566833"/>
              <a:gd name="connsiteY6" fmla="*/ 0 h 584775"/>
              <a:gd name="connsiteX0" fmla="*/ 0 w 3533432"/>
              <a:gd name="connsiteY0" fmla="*/ 0 h 584775"/>
              <a:gd name="connsiteX1" fmla="*/ 3407348 w 3533432"/>
              <a:gd name="connsiteY1" fmla="*/ 0 h 584775"/>
              <a:gd name="connsiteX2" fmla="*/ 3332012 w 3533432"/>
              <a:gd name="connsiteY2" fmla="*/ 209507 h 584775"/>
              <a:gd name="connsiteX3" fmla="*/ 3229325 w 3533432"/>
              <a:gd name="connsiteY3" fmla="*/ 401235 h 584775"/>
              <a:gd name="connsiteX4" fmla="*/ 3312368 w 3533432"/>
              <a:gd name="connsiteY4" fmla="*/ 584775 h 584775"/>
              <a:gd name="connsiteX5" fmla="*/ 0 w 3533432"/>
              <a:gd name="connsiteY5" fmla="*/ 584775 h 584775"/>
              <a:gd name="connsiteX6" fmla="*/ 0 w 3533432"/>
              <a:gd name="connsiteY6" fmla="*/ 0 h 584775"/>
              <a:gd name="connsiteX0" fmla="*/ 0 w 3533432"/>
              <a:gd name="connsiteY0" fmla="*/ 0 h 584775"/>
              <a:gd name="connsiteX1" fmla="*/ 3407348 w 3533432"/>
              <a:gd name="connsiteY1" fmla="*/ 0 h 584775"/>
              <a:gd name="connsiteX2" fmla="*/ 3182758 w 3533432"/>
              <a:gd name="connsiteY2" fmla="*/ 209507 h 584775"/>
              <a:gd name="connsiteX3" fmla="*/ 3229325 w 3533432"/>
              <a:gd name="connsiteY3" fmla="*/ 401235 h 584775"/>
              <a:gd name="connsiteX4" fmla="*/ 3312368 w 3533432"/>
              <a:gd name="connsiteY4" fmla="*/ 584775 h 584775"/>
              <a:gd name="connsiteX5" fmla="*/ 0 w 3533432"/>
              <a:gd name="connsiteY5" fmla="*/ 584775 h 584775"/>
              <a:gd name="connsiteX6" fmla="*/ 0 w 3533432"/>
              <a:gd name="connsiteY6" fmla="*/ 0 h 584775"/>
              <a:gd name="connsiteX0" fmla="*/ 0 w 3533432"/>
              <a:gd name="connsiteY0" fmla="*/ 0 h 584775"/>
              <a:gd name="connsiteX1" fmla="*/ 3407348 w 3533432"/>
              <a:gd name="connsiteY1" fmla="*/ 0 h 584775"/>
              <a:gd name="connsiteX2" fmla="*/ 3182758 w 3533432"/>
              <a:gd name="connsiteY2" fmla="*/ 209507 h 584775"/>
              <a:gd name="connsiteX3" fmla="*/ 3229325 w 3533432"/>
              <a:gd name="connsiteY3" fmla="*/ 401235 h 584775"/>
              <a:gd name="connsiteX4" fmla="*/ 3312368 w 3533432"/>
              <a:gd name="connsiteY4" fmla="*/ 584775 h 584775"/>
              <a:gd name="connsiteX5" fmla="*/ 0 w 3533432"/>
              <a:gd name="connsiteY5" fmla="*/ 584775 h 584775"/>
              <a:gd name="connsiteX6" fmla="*/ 0 w 3533432"/>
              <a:gd name="connsiteY6" fmla="*/ 0 h 584775"/>
              <a:gd name="connsiteX0" fmla="*/ 0 w 3646610"/>
              <a:gd name="connsiteY0" fmla="*/ 0 h 584775"/>
              <a:gd name="connsiteX1" fmla="*/ 3407348 w 3646610"/>
              <a:gd name="connsiteY1" fmla="*/ 0 h 584775"/>
              <a:gd name="connsiteX2" fmla="*/ 3351441 w 3646610"/>
              <a:gd name="connsiteY2" fmla="*/ 91520 h 584775"/>
              <a:gd name="connsiteX3" fmla="*/ 3182758 w 3646610"/>
              <a:gd name="connsiteY3" fmla="*/ 209507 h 584775"/>
              <a:gd name="connsiteX4" fmla="*/ 3229325 w 3646610"/>
              <a:gd name="connsiteY4" fmla="*/ 401235 h 584775"/>
              <a:gd name="connsiteX5" fmla="*/ 3312368 w 3646610"/>
              <a:gd name="connsiteY5" fmla="*/ 584775 h 584775"/>
              <a:gd name="connsiteX6" fmla="*/ 0 w 3646610"/>
              <a:gd name="connsiteY6" fmla="*/ 584775 h 584775"/>
              <a:gd name="connsiteX7" fmla="*/ 0 w 3646610"/>
              <a:gd name="connsiteY7" fmla="*/ 0 h 584775"/>
              <a:gd name="connsiteX0" fmla="*/ 0 w 3646610"/>
              <a:gd name="connsiteY0" fmla="*/ 0 h 584775"/>
              <a:gd name="connsiteX1" fmla="*/ 3407348 w 3646610"/>
              <a:gd name="connsiteY1" fmla="*/ 0 h 584775"/>
              <a:gd name="connsiteX2" fmla="*/ 3351441 w 3646610"/>
              <a:gd name="connsiteY2" fmla="*/ 91520 h 584775"/>
              <a:gd name="connsiteX3" fmla="*/ 3182758 w 3646610"/>
              <a:gd name="connsiteY3" fmla="*/ 239003 h 584775"/>
              <a:gd name="connsiteX4" fmla="*/ 3229325 w 3646610"/>
              <a:gd name="connsiteY4" fmla="*/ 401235 h 584775"/>
              <a:gd name="connsiteX5" fmla="*/ 3312368 w 3646610"/>
              <a:gd name="connsiteY5" fmla="*/ 584775 h 584775"/>
              <a:gd name="connsiteX6" fmla="*/ 0 w 3646610"/>
              <a:gd name="connsiteY6" fmla="*/ 584775 h 584775"/>
              <a:gd name="connsiteX7" fmla="*/ 0 w 3646610"/>
              <a:gd name="connsiteY7" fmla="*/ 0 h 584775"/>
              <a:gd name="connsiteX0" fmla="*/ 0 w 3672308"/>
              <a:gd name="connsiteY0" fmla="*/ 0 h 584775"/>
              <a:gd name="connsiteX1" fmla="*/ 3407348 w 3672308"/>
              <a:gd name="connsiteY1" fmla="*/ 0 h 584775"/>
              <a:gd name="connsiteX2" fmla="*/ 3446421 w 3672308"/>
              <a:gd name="connsiteY2" fmla="*/ 165262 h 584775"/>
              <a:gd name="connsiteX3" fmla="*/ 3182758 w 3672308"/>
              <a:gd name="connsiteY3" fmla="*/ 239003 h 584775"/>
              <a:gd name="connsiteX4" fmla="*/ 3229325 w 3672308"/>
              <a:gd name="connsiteY4" fmla="*/ 401235 h 584775"/>
              <a:gd name="connsiteX5" fmla="*/ 3312368 w 3672308"/>
              <a:gd name="connsiteY5" fmla="*/ 584775 h 584775"/>
              <a:gd name="connsiteX6" fmla="*/ 0 w 3672308"/>
              <a:gd name="connsiteY6" fmla="*/ 584775 h 584775"/>
              <a:gd name="connsiteX7" fmla="*/ 0 w 3672308"/>
              <a:gd name="connsiteY7" fmla="*/ 0 h 584775"/>
              <a:gd name="connsiteX0" fmla="*/ 0 w 3672308"/>
              <a:gd name="connsiteY0" fmla="*/ 0 h 584775"/>
              <a:gd name="connsiteX1" fmla="*/ 3407348 w 3672308"/>
              <a:gd name="connsiteY1" fmla="*/ 0 h 584775"/>
              <a:gd name="connsiteX2" fmla="*/ 3446421 w 3672308"/>
              <a:gd name="connsiteY2" fmla="*/ 165262 h 584775"/>
              <a:gd name="connsiteX3" fmla="*/ 3182758 w 3672308"/>
              <a:gd name="connsiteY3" fmla="*/ 239003 h 584775"/>
              <a:gd name="connsiteX4" fmla="*/ 3419283 w 3672308"/>
              <a:gd name="connsiteY4" fmla="*/ 312746 h 584775"/>
              <a:gd name="connsiteX5" fmla="*/ 3229325 w 3672308"/>
              <a:gd name="connsiteY5" fmla="*/ 401235 h 584775"/>
              <a:gd name="connsiteX6" fmla="*/ 3312368 w 3672308"/>
              <a:gd name="connsiteY6" fmla="*/ 584775 h 584775"/>
              <a:gd name="connsiteX7" fmla="*/ 0 w 3672308"/>
              <a:gd name="connsiteY7" fmla="*/ 584775 h 584775"/>
              <a:gd name="connsiteX8" fmla="*/ 0 w 3672308"/>
              <a:gd name="connsiteY8" fmla="*/ 0 h 584775"/>
              <a:gd name="connsiteX0" fmla="*/ 0 w 3672308"/>
              <a:gd name="connsiteY0" fmla="*/ 0 h 584775"/>
              <a:gd name="connsiteX1" fmla="*/ 3407348 w 3672308"/>
              <a:gd name="connsiteY1" fmla="*/ 0 h 584775"/>
              <a:gd name="connsiteX2" fmla="*/ 3446421 w 3672308"/>
              <a:gd name="connsiteY2" fmla="*/ 165262 h 584775"/>
              <a:gd name="connsiteX3" fmla="*/ 3182758 w 3672308"/>
              <a:gd name="connsiteY3" fmla="*/ 239003 h 584775"/>
              <a:gd name="connsiteX4" fmla="*/ 3419283 w 3672308"/>
              <a:gd name="connsiteY4" fmla="*/ 312746 h 584775"/>
              <a:gd name="connsiteX5" fmla="*/ 3229325 w 3672308"/>
              <a:gd name="connsiteY5" fmla="*/ 401235 h 584775"/>
              <a:gd name="connsiteX6" fmla="*/ 3283598 w 3672308"/>
              <a:gd name="connsiteY6" fmla="*/ 474978 h 584775"/>
              <a:gd name="connsiteX7" fmla="*/ 3312368 w 3672308"/>
              <a:gd name="connsiteY7" fmla="*/ 584775 h 584775"/>
              <a:gd name="connsiteX8" fmla="*/ 0 w 3672308"/>
              <a:gd name="connsiteY8" fmla="*/ 584775 h 584775"/>
              <a:gd name="connsiteX9" fmla="*/ 0 w 3672308"/>
              <a:gd name="connsiteY9" fmla="*/ 0 h 584775"/>
              <a:gd name="connsiteX0" fmla="*/ 0 w 3996145"/>
              <a:gd name="connsiteY0" fmla="*/ 0 h 584775"/>
              <a:gd name="connsiteX1" fmla="*/ 3407348 w 3996145"/>
              <a:gd name="connsiteY1" fmla="*/ 0 h 584775"/>
              <a:gd name="connsiteX2" fmla="*/ 3446421 w 3996145"/>
              <a:gd name="connsiteY2" fmla="*/ 165262 h 584775"/>
              <a:gd name="connsiteX3" fmla="*/ 3995747 w 3996145"/>
              <a:gd name="connsiteY3" fmla="*/ 253752 h 584775"/>
              <a:gd name="connsiteX4" fmla="*/ 3419283 w 3996145"/>
              <a:gd name="connsiteY4" fmla="*/ 312746 h 584775"/>
              <a:gd name="connsiteX5" fmla="*/ 3229325 w 3996145"/>
              <a:gd name="connsiteY5" fmla="*/ 401235 h 584775"/>
              <a:gd name="connsiteX6" fmla="*/ 3283598 w 3996145"/>
              <a:gd name="connsiteY6" fmla="*/ 474978 h 584775"/>
              <a:gd name="connsiteX7" fmla="*/ 3312368 w 3996145"/>
              <a:gd name="connsiteY7" fmla="*/ 584775 h 584775"/>
              <a:gd name="connsiteX8" fmla="*/ 0 w 3996145"/>
              <a:gd name="connsiteY8" fmla="*/ 584775 h 584775"/>
              <a:gd name="connsiteX9" fmla="*/ 0 w 3996145"/>
              <a:gd name="connsiteY9" fmla="*/ 0 h 584775"/>
              <a:gd name="connsiteX0" fmla="*/ 0 w 3996589"/>
              <a:gd name="connsiteY0" fmla="*/ 0 h 584775"/>
              <a:gd name="connsiteX1" fmla="*/ 3407348 w 3996589"/>
              <a:gd name="connsiteY1" fmla="*/ 0 h 584775"/>
              <a:gd name="connsiteX2" fmla="*/ 3771617 w 3996589"/>
              <a:gd name="connsiteY2" fmla="*/ 91520 h 584775"/>
              <a:gd name="connsiteX3" fmla="*/ 3995747 w 3996589"/>
              <a:gd name="connsiteY3" fmla="*/ 253752 h 584775"/>
              <a:gd name="connsiteX4" fmla="*/ 3419283 w 3996589"/>
              <a:gd name="connsiteY4" fmla="*/ 312746 h 584775"/>
              <a:gd name="connsiteX5" fmla="*/ 3229325 w 3996589"/>
              <a:gd name="connsiteY5" fmla="*/ 401235 h 584775"/>
              <a:gd name="connsiteX6" fmla="*/ 3283598 w 3996589"/>
              <a:gd name="connsiteY6" fmla="*/ 474978 h 584775"/>
              <a:gd name="connsiteX7" fmla="*/ 3312368 w 3996589"/>
              <a:gd name="connsiteY7" fmla="*/ 584775 h 584775"/>
              <a:gd name="connsiteX8" fmla="*/ 0 w 3996589"/>
              <a:gd name="connsiteY8" fmla="*/ 584775 h 584775"/>
              <a:gd name="connsiteX9" fmla="*/ 0 w 3996589"/>
              <a:gd name="connsiteY9" fmla="*/ 0 h 584775"/>
              <a:gd name="connsiteX0" fmla="*/ 0 w 4160833"/>
              <a:gd name="connsiteY0" fmla="*/ 0 h 584775"/>
              <a:gd name="connsiteX1" fmla="*/ 3407348 w 4160833"/>
              <a:gd name="connsiteY1" fmla="*/ 0 h 584775"/>
              <a:gd name="connsiteX2" fmla="*/ 3771617 w 4160833"/>
              <a:gd name="connsiteY2" fmla="*/ 91520 h 584775"/>
              <a:gd name="connsiteX3" fmla="*/ 3995747 w 4160833"/>
              <a:gd name="connsiteY3" fmla="*/ 253752 h 584775"/>
              <a:gd name="connsiteX4" fmla="*/ 3419283 w 4160833"/>
              <a:gd name="connsiteY4" fmla="*/ 312746 h 584775"/>
              <a:gd name="connsiteX5" fmla="*/ 4160567 w 4160833"/>
              <a:gd name="connsiteY5" fmla="*/ 430732 h 584775"/>
              <a:gd name="connsiteX6" fmla="*/ 3283598 w 4160833"/>
              <a:gd name="connsiteY6" fmla="*/ 474978 h 584775"/>
              <a:gd name="connsiteX7" fmla="*/ 3312368 w 4160833"/>
              <a:gd name="connsiteY7" fmla="*/ 584775 h 584775"/>
              <a:gd name="connsiteX8" fmla="*/ 0 w 4160833"/>
              <a:gd name="connsiteY8" fmla="*/ 584775 h 584775"/>
              <a:gd name="connsiteX9" fmla="*/ 0 w 4160833"/>
              <a:gd name="connsiteY9" fmla="*/ 0 h 584775"/>
              <a:gd name="connsiteX0" fmla="*/ 0 w 4164894"/>
              <a:gd name="connsiteY0" fmla="*/ 0 h 584775"/>
              <a:gd name="connsiteX1" fmla="*/ 3407348 w 4164894"/>
              <a:gd name="connsiteY1" fmla="*/ 0 h 584775"/>
              <a:gd name="connsiteX2" fmla="*/ 3771617 w 4164894"/>
              <a:gd name="connsiteY2" fmla="*/ 91520 h 584775"/>
              <a:gd name="connsiteX3" fmla="*/ 3995747 w 4164894"/>
              <a:gd name="connsiteY3" fmla="*/ 253752 h 584775"/>
              <a:gd name="connsiteX4" fmla="*/ 3419283 w 4164894"/>
              <a:gd name="connsiteY4" fmla="*/ 312746 h 584775"/>
              <a:gd name="connsiteX5" fmla="*/ 3890595 w 4164894"/>
              <a:gd name="connsiteY5" fmla="*/ 327494 h 584775"/>
              <a:gd name="connsiteX6" fmla="*/ 4160567 w 4164894"/>
              <a:gd name="connsiteY6" fmla="*/ 430732 h 584775"/>
              <a:gd name="connsiteX7" fmla="*/ 3283598 w 4164894"/>
              <a:gd name="connsiteY7" fmla="*/ 474978 h 584775"/>
              <a:gd name="connsiteX8" fmla="*/ 3312368 w 4164894"/>
              <a:gd name="connsiteY8" fmla="*/ 584775 h 584775"/>
              <a:gd name="connsiteX9" fmla="*/ 0 w 4164894"/>
              <a:gd name="connsiteY9" fmla="*/ 584775 h 584775"/>
              <a:gd name="connsiteX10" fmla="*/ 0 w 4164894"/>
              <a:gd name="connsiteY10" fmla="*/ 0 h 584775"/>
              <a:gd name="connsiteX0" fmla="*/ 0 w 4164894"/>
              <a:gd name="connsiteY0" fmla="*/ 0 h 584775"/>
              <a:gd name="connsiteX1" fmla="*/ 3407348 w 4164894"/>
              <a:gd name="connsiteY1" fmla="*/ 0 h 584775"/>
              <a:gd name="connsiteX2" fmla="*/ 3771617 w 4164894"/>
              <a:gd name="connsiteY2" fmla="*/ 91520 h 584775"/>
              <a:gd name="connsiteX3" fmla="*/ 3995747 w 4164894"/>
              <a:gd name="connsiteY3" fmla="*/ 253752 h 584775"/>
              <a:gd name="connsiteX4" fmla="*/ 3419283 w 4164894"/>
              <a:gd name="connsiteY4" fmla="*/ 312746 h 584775"/>
              <a:gd name="connsiteX5" fmla="*/ 3890595 w 4164894"/>
              <a:gd name="connsiteY5" fmla="*/ 327494 h 584775"/>
              <a:gd name="connsiteX6" fmla="*/ 4160567 w 4164894"/>
              <a:gd name="connsiteY6" fmla="*/ 430732 h 584775"/>
              <a:gd name="connsiteX7" fmla="*/ 3283598 w 4164894"/>
              <a:gd name="connsiteY7" fmla="*/ 474978 h 584775"/>
              <a:gd name="connsiteX8" fmla="*/ 3327149 w 4164894"/>
              <a:gd name="connsiteY8" fmla="*/ 584775 h 584775"/>
              <a:gd name="connsiteX9" fmla="*/ 0 w 4164894"/>
              <a:gd name="connsiteY9" fmla="*/ 584775 h 584775"/>
              <a:gd name="connsiteX10" fmla="*/ 0 w 4164894"/>
              <a:gd name="connsiteY10" fmla="*/ 0 h 584775"/>
              <a:gd name="connsiteX0" fmla="*/ 0 w 4164894"/>
              <a:gd name="connsiteY0" fmla="*/ 0 h 584775"/>
              <a:gd name="connsiteX1" fmla="*/ 3407348 w 4164894"/>
              <a:gd name="connsiteY1" fmla="*/ 0 h 584775"/>
              <a:gd name="connsiteX2" fmla="*/ 3771617 w 4164894"/>
              <a:gd name="connsiteY2" fmla="*/ 91520 h 584775"/>
              <a:gd name="connsiteX3" fmla="*/ 3995747 w 4164894"/>
              <a:gd name="connsiteY3" fmla="*/ 253752 h 584775"/>
              <a:gd name="connsiteX4" fmla="*/ 3419283 w 4164894"/>
              <a:gd name="connsiteY4" fmla="*/ 312746 h 584775"/>
              <a:gd name="connsiteX5" fmla="*/ 3890595 w 4164894"/>
              <a:gd name="connsiteY5" fmla="*/ 327494 h 584775"/>
              <a:gd name="connsiteX6" fmla="*/ 4160567 w 4164894"/>
              <a:gd name="connsiteY6" fmla="*/ 430732 h 584775"/>
              <a:gd name="connsiteX7" fmla="*/ 3756609 w 4164894"/>
              <a:gd name="connsiteY7" fmla="*/ 533971 h 584775"/>
              <a:gd name="connsiteX8" fmla="*/ 3327149 w 4164894"/>
              <a:gd name="connsiteY8" fmla="*/ 584775 h 584775"/>
              <a:gd name="connsiteX9" fmla="*/ 0 w 4164894"/>
              <a:gd name="connsiteY9" fmla="*/ 584775 h 584775"/>
              <a:gd name="connsiteX10" fmla="*/ 0 w 4164894"/>
              <a:gd name="connsiteY10" fmla="*/ 0 h 584775"/>
              <a:gd name="connsiteX0" fmla="*/ 0 w 4164894"/>
              <a:gd name="connsiteY0" fmla="*/ 0 h 584775"/>
              <a:gd name="connsiteX1" fmla="*/ 3407348 w 4164894"/>
              <a:gd name="connsiteY1" fmla="*/ 0 h 584775"/>
              <a:gd name="connsiteX2" fmla="*/ 3771617 w 4164894"/>
              <a:gd name="connsiteY2" fmla="*/ 91520 h 584775"/>
              <a:gd name="connsiteX3" fmla="*/ 3452905 w 4164894"/>
              <a:gd name="connsiteY3" fmla="*/ 224256 h 584775"/>
              <a:gd name="connsiteX4" fmla="*/ 3419283 w 4164894"/>
              <a:gd name="connsiteY4" fmla="*/ 312746 h 584775"/>
              <a:gd name="connsiteX5" fmla="*/ 3890595 w 4164894"/>
              <a:gd name="connsiteY5" fmla="*/ 327494 h 584775"/>
              <a:gd name="connsiteX6" fmla="*/ 4160567 w 4164894"/>
              <a:gd name="connsiteY6" fmla="*/ 430732 h 584775"/>
              <a:gd name="connsiteX7" fmla="*/ 3756609 w 4164894"/>
              <a:gd name="connsiteY7" fmla="*/ 533971 h 584775"/>
              <a:gd name="connsiteX8" fmla="*/ 3327149 w 4164894"/>
              <a:gd name="connsiteY8" fmla="*/ 584775 h 584775"/>
              <a:gd name="connsiteX9" fmla="*/ 0 w 4164894"/>
              <a:gd name="connsiteY9" fmla="*/ 584775 h 584775"/>
              <a:gd name="connsiteX10" fmla="*/ 0 w 4164894"/>
              <a:gd name="connsiteY10" fmla="*/ 0 h 584775"/>
              <a:gd name="connsiteX0" fmla="*/ 0 w 4202997"/>
              <a:gd name="connsiteY0" fmla="*/ 0 h 584775"/>
              <a:gd name="connsiteX1" fmla="*/ 3407348 w 4202997"/>
              <a:gd name="connsiteY1" fmla="*/ 0 h 584775"/>
              <a:gd name="connsiteX2" fmla="*/ 3771617 w 4202997"/>
              <a:gd name="connsiteY2" fmla="*/ 91520 h 584775"/>
              <a:gd name="connsiteX3" fmla="*/ 3452905 w 4202997"/>
              <a:gd name="connsiteY3" fmla="*/ 224256 h 584775"/>
              <a:gd name="connsiteX4" fmla="*/ 3419283 w 4202997"/>
              <a:gd name="connsiteY4" fmla="*/ 312746 h 584775"/>
              <a:gd name="connsiteX5" fmla="*/ 3890595 w 4202997"/>
              <a:gd name="connsiteY5" fmla="*/ 327494 h 584775"/>
              <a:gd name="connsiteX6" fmla="*/ 4199340 w 4202997"/>
              <a:gd name="connsiteY6" fmla="*/ 504474 h 584775"/>
              <a:gd name="connsiteX7" fmla="*/ 3756609 w 4202997"/>
              <a:gd name="connsiteY7" fmla="*/ 533971 h 584775"/>
              <a:gd name="connsiteX8" fmla="*/ 3327149 w 4202997"/>
              <a:gd name="connsiteY8" fmla="*/ 584775 h 584775"/>
              <a:gd name="connsiteX9" fmla="*/ 0 w 4202997"/>
              <a:gd name="connsiteY9" fmla="*/ 584775 h 584775"/>
              <a:gd name="connsiteX10" fmla="*/ 0 w 4202997"/>
              <a:gd name="connsiteY10" fmla="*/ 0 h 584775"/>
              <a:gd name="connsiteX0" fmla="*/ 0 w 4202997"/>
              <a:gd name="connsiteY0" fmla="*/ 0 h 584775"/>
              <a:gd name="connsiteX1" fmla="*/ 3407348 w 4202997"/>
              <a:gd name="connsiteY1" fmla="*/ 0 h 584775"/>
              <a:gd name="connsiteX2" fmla="*/ 3771617 w 4202997"/>
              <a:gd name="connsiteY2" fmla="*/ 91520 h 584775"/>
              <a:gd name="connsiteX3" fmla="*/ 2987611 w 4202997"/>
              <a:gd name="connsiteY3" fmla="*/ 209507 h 584775"/>
              <a:gd name="connsiteX4" fmla="*/ 3419283 w 4202997"/>
              <a:gd name="connsiteY4" fmla="*/ 312746 h 584775"/>
              <a:gd name="connsiteX5" fmla="*/ 3890595 w 4202997"/>
              <a:gd name="connsiteY5" fmla="*/ 327494 h 584775"/>
              <a:gd name="connsiteX6" fmla="*/ 4199340 w 4202997"/>
              <a:gd name="connsiteY6" fmla="*/ 504474 h 584775"/>
              <a:gd name="connsiteX7" fmla="*/ 3756609 w 4202997"/>
              <a:gd name="connsiteY7" fmla="*/ 533971 h 584775"/>
              <a:gd name="connsiteX8" fmla="*/ 3327149 w 4202997"/>
              <a:gd name="connsiteY8" fmla="*/ 584775 h 584775"/>
              <a:gd name="connsiteX9" fmla="*/ 0 w 4202997"/>
              <a:gd name="connsiteY9" fmla="*/ 584775 h 584775"/>
              <a:gd name="connsiteX10" fmla="*/ 0 w 4202997"/>
              <a:gd name="connsiteY10" fmla="*/ 0 h 584775"/>
              <a:gd name="connsiteX0" fmla="*/ 0 w 4202997"/>
              <a:gd name="connsiteY0" fmla="*/ 0 h 584775"/>
              <a:gd name="connsiteX1" fmla="*/ 3407348 w 4202997"/>
              <a:gd name="connsiteY1" fmla="*/ 0 h 584775"/>
              <a:gd name="connsiteX2" fmla="*/ 3771617 w 4202997"/>
              <a:gd name="connsiteY2" fmla="*/ 91520 h 584775"/>
              <a:gd name="connsiteX3" fmla="*/ 3336580 w 4202997"/>
              <a:gd name="connsiteY3" fmla="*/ 224255 h 584775"/>
              <a:gd name="connsiteX4" fmla="*/ 3419283 w 4202997"/>
              <a:gd name="connsiteY4" fmla="*/ 312746 h 584775"/>
              <a:gd name="connsiteX5" fmla="*/ 3890595 w 4202997"/>
              <a:gd name="connsiteY5" fmla="*/ 327494 h 584775"/>
              <a:gd name="connsiteX6" fmla="*/ 4199340 w 4202997"/>
              <a:gd name="connsiteY6" fmla="*/ 504474 h 584775"/>
              <a:gd name="connsiteX7" fmla="*/ 3756609 w 4202997"/>
              <a:gd name="connsiteY7" fmla="*/ 533971 h 584775"/>
              <a:gd name="connsiteX8" fmla="*/ 3327149 w 4202997"/>
              <a:gd name="connsiteY8" fmla="*/ 584775 h 584775"/>
              <a:gd name="connsiteX9" fmla="*/ 0 w 4202997"/>
              <a:gd name="connsiteY9" fmla="*/ 584775 h 584775"/>
              <a:gd name="connsiteX10" fmla="*/ 0 w 4202997"/>
              <a:gd name="connsiteY10" fmla="*/ 0 h 584775"/>
              <a:gd name="connsiteX0" fmla="*/ 0 w 4202997"/>
              <a:gd name="connsiteY0" fmla="*/ 0 h 584775"/>
              <a:gd name="connsiteX1" fmla="*/ 3407348 w 4202997"/>
              <a:gd name="connsiteY1" fmla="*/ 0 h 584775"/>
              <a:gd name="connsiteX2" fmla="*/ 3267551 w 4202997"/>
              <a:gd name="connsiteY2" fmla="*/ 91520 h 584775"/>
              <a:gd name="connsiteX3" fmla="*/ 3336580 w 4202997"/>
              <a:gd name="connsiteY3" fmla="*/ 224255 h 584775"/>
              <a:gd name="connsiteX4" fmla="*/ 3419283 w 4202997"/>
              <a:gd name="connsiteY4" fmla="*/ 312746 h 584775"/>
              <a:gd name="connsiteX5" fmla="*/ 3890595 w 4202997"/>
              <a:gd name="connsiteY5" fmla="*/ 327494 h 584775"/>
              <a:gd name="connsiteX6" fmla="*/ 4199340 w 4202997"/>
              <a:gd name="connsiteY6" fmla="*/ 504474 h 584775"/>
              <a:gd name="connsiteX7" fmla="*/ 3756609 w 4202997"/>
              <a:gd name="connsiteY7" fmla="*/ 533971 h 584775"/>
              <a:gd name="connsiteX8" fmla="*/ 3327149 w 4202997"/>
              <a:gd name="connsiteY8" fmla="*/ 584775 h 584775"/>
              <a:gd name="connsiteX9" fmla="*/ 0 w 4202997"/>
              <a:gd name="connsiteY9" fmla="*/ 584775 h 584775"/>
              <a:gd name="connsiteX10" fmla="*/ 0 w 4202997"/>
              <a:gd name="connsiteY10" fmla="*/ 0 h 584775"/>
              <a:gd name="connsiteX0" fmla="*/ 0 w 4202997"/>
              <a:gd name="connsiteY0" fmla="*/ 0 h 584775"/>
              <a:gd name="connsiteX1" fmla="*/ 3407348 w 4202997"/>
              <a:gd name="connsiteY1" fmla="*/ 0 h 584775"/>
              <a:gd name="connsiteX2" fmla="*/ 2841033 w 4202997"/>
              <a:gd name="connsiteY2" fmla="*/ 121017 h 584775"/>
              <a:gd name="connsiteX3" fmla="*/ 3336580 w 4202997"/>
              <a:gd name="connsiteY3" fmla="*/ 224255 h 584775"/>
              <a:gd name="connsiteX4" fmla="*/ 3419283 w 4202997"/>
              <a:gd name="connsiteY4" fmla="*/ 312746 h 584775"/>
              <a:gd name="connsiteX5" fmla="*/ 3890595 w 4202997"/>
              <a:gd name="connsiteY5" fmla="*/ 327494 h 584775"/>
              <a:gd name="connsiteX6" fmla="*/ 4199340 w 4202997"/>
              <a:gd name="connsiteY6" fmla="*/ 504474 h 584775"/>
              <a:gd name="connsiteX7" fmla="*/ 3756609 w 4202997"/>
              <a:gd name="connsiteY7" fmla="*/ 533971 h 584775"/>
              <a:gd name="connsiteX8" fmla="*/ 3327149 w 4202997"/>
              <a:gd name="connsiteY8" fmla="*/ 584775 h 584775"/>
              <a:gd name="connsiteX9" fmla="*/ 0 w 4202997"/>
              <a:gd name="connsiteY9" fmla="*/ 584775 h 584775"/>
              <a:gd name="connsiteX10" fmla="*/ 0 w 4202997"/>
              <a:gd name="connsiteY10" fmla="*/ 0 h 584775"/>
              <a:gd name="connsiteX0" fmla="*/ 0 w 4200058"/>
              <a:gd name="connsiteY0" fmla="*/ 0 h 584775"/>
              <a:gd name="connsiteX1" fmla="*/ 3407348 w 4200058"/>
              <a:gd name="connsiteY1" fmla="*/ 0 h 584775"/>
              <a:gd name="connsiteX2" fmla="*/ 2841033 w 4200058"/>
              <a:gd name="connsiteY2" fmla="*/ 121017 h 584775"/>
              <a:gd name="connsiteX3" fmla="*/ 3336580 w 4200058"/>
              <a:gd name="connsiteY3" fmla="*/ 224255 h 584775"/>
              <a:gd name="connsiteX4" fmla="*/ 3419283 w 4200058"/>
              <a:gd name="connsiteY4" fmla="*/ 312746 h 584775"/>
              <a:gd name="connsiteX5" fmla="*/ 2882462 w 4200058"/>
              <a:gd name="connsiteY5" fmla="*/ 297997 h 584775"/>
              <a:gd name="connsiteX6" fmla="*/ 4199340 w 4200058"/>
              <a:gd name="connsiteY6" fmla="*/ 504474 h 584775"/>
              <a:gd name="connsiteX7" fmla="*/ 3756609 w 4200058"/>
              <a:gd name="connsiteY7" fmla="*/ 533971 h 584775"/>
              <a:gd name="connsiteX8" fmla="*/ 3327149 w 4200058"/>
              <a:gd name="connsiteY8" fmla="*/ 584775 h 584775"/>
              <a:gd name="connsiteX9" fmla="*/ 0 w 4200058"/>
              <a:gd name="connsiteY9" fmla="*/ 584775 h 584775"/>
              <a:gd name="connsiteX10" fmla="*/ 0 w 4200058"/>
              <a:gd name="connsiteY10" fmla="*/ 0 h 584775"/>
              <a:gd name="connsiteX0" fmla="*/ 0 w 4238813"/>
              <a:gd name="connsiteY0" fmla="*/ 0 h 584775"/>
              <a:gd name="connsiteX1" fmla="*/ 3407348 w 4238813"/>
              <a:gd name="connsiteY1" fmla="*/ 0 h 584775"/>
              <a:gd name="connsiteX2" fmla="*/ 2841033 w 4238813"/>
              <a:gd name="connsiteY2" fmla="*/ 121017 h 584775"/>
              <a:gd name="connsiteX3" fmla="*/ 3336580 w 4238813"/>
              <a:gd name="connsiteY3" fmla="*/ 224255 h 584775"/>
              <a:gd name="connsiteX4" fmla="*/ 3419283 w 4238813"/>
              <a:gd name="connsiteY4" fmla="*/ 312746 h 584775"/>
              <a:gd name="connsiteX5" fmla="*/ 2882462 w 4238813"/>
              <a:gd name="connsiteY5" fmla="*/ 297997 h 584775"/>
              <a:gd name="connsiteX6" fmla="*/ 4238116 w 4238813"/>
              <a:gd name="connsiteY6" fmla="*/ 430732 h 584775"/>
              <a:gd name="connsiteX7" fmla="*/ 3756609 w 4238813"/>
              <a:gd name="connsiteY7" fmla="*/ 533971 h 584775"/>
              <a:gd name="connsiteX8" fmla="*/ 3327149 w 4238813"/>
              <a:gd name="connsiteY8" fmla="*/ 584775 h 584775"/>
              <a:gd name="connsiteX9" fmla="*/ 0 w 4238813"/>
              <a:gd name="connsiteY9" fmla="*/ 584775 h 584775"/>
              <a:gd name="connsiteX10" fmla="*/ 0 w 4238813"/>
              <a:gd name="connsiteY10" fmla="*/ 0 h 584775"/>
              <a:gd name="connsiteX0" fmla="*/ 0 w 4238813"/>
              <a:gd name="connsiteY0" fmla="*/ 0 h 584775"/>
              <a:gd name="connsiteX1" fmla="*/ 3407348 w 4238813"/>
              <a:gd name="connsiteY1" fmla="*/ 0 h 584775"/>
              <a:gd name="connsiteX2" fmla="*/ 2841033 w 4238813"/>
              <a:gd name="connsiteY2" fmla="*/ 121017 h 584775"/>
              <a:gd name="connsiteX3" fmla="*/ 3336580 w 4238813"/>
              <a:gd name="connsiteY3" fmla="*/ 224255 h 584775"/>
              <a:gd name="connsiteX4" fmla="*/ 3962123 w 4238813"/>
              <a:gd name="connsiteY4" fmla="*/ 239004 h 584775"/>
              <a:gd name="connsiteX5" fmla="*/ 2882462 w 4238813"/>
              <a:gd name="connsiteY5" fmla="*/ 297997 h 584775"/>
              <a:gd name="connsiteX6" fmla="*/ 4238116 w 4238813"/>
              <a:gd name="connsiteY6" fmla="*/ 430732 h 584775"/>
              <a:gd name="connsiteX7" fmla="*/ 3756609 w 4238813"/>
              <a:gd name="connsiteY7" fmla="*/ 533971 h 584775"/>
              <a:gd name="connsiteX8" fmla="*/ 3327149 w 4238813"/>
              <a:gd name="connsiteY8" fmla="*/ 584775 h 584775"/>
              <a:gd name="connsiteX9" fmla="*/ 0 w 4238813"/>
              <a:gd name="connsiteY9" fmla="*/ 584775 h 584775"/>
              <a:gd name="connsiteX10" fmla="*/ 0 w 4238813"/>
              <a:gd name="connsiteY10" fmla="*/ 0 h 584775"/>
              <a:gd name="connsiteX0" fmla="*/ 0 w 4277568"/>
              <a:gd name="connsiteY0" fmla="*/ 0 h 584775"/>
              <a:gd name="connsiteX1" fmla="*/ 3407348 w 4277568"/>
              <a:gd name="connsiteY1" fmla="*/ 0 h 584775"/>
              <a:gd name="connsiteX2" fmla="*/ 2841033 w 4277568"/>
              <a:gd name="connsiteY2" fmla="*/ 121017 h 584775"/>
              <a:gd name="connsiteX3" fmla="*/ 3336580 w 4277568"/>
              <a:gd name="connsiteY3" fmla="*/ 224255 h 584775"/>
              <a:gd name="connsiteX4" fmla="*/ 3962123 w 4277568"/>
              <a:gd name="connsiteY4" fmla="*/ 239004 h 584775"/>
              <a:gd name="connsiteX5" fmla="*/ 2882462 w 4277568"/>
              <a:gd name="connsiteY5" fmla="*/ 297997 h 584775"/>
              <a:gd name="connsiteX6" fmla="*/ 4276890 w 4277568"/>
              <a:gd name="connsiteY6" fmla="*/ 430732 h 584775"/>
              <a:gd name="connsiteX7" fmla="*/ 3756609 w 4277568"/>
              <a:gd name="connsiteY7" fmla="*/ 533971 h 584775"/>
              <a:gd name="connsiteX8" fmla="*/ 3327149 w 4277568"/>
              <a:gd name="connsiteY8" fmla="*/ 584775 h 584775"/>
              <a:gd name="connsiteX9" fmla="*/ 0 w 4277568"/>
              <a:gd name="connsiteY9" fmla="*/ 584775 h 584775"/>
              <a:gd name="connsiteX10" fmla="*/ 0 w 4277568"/>
              <a:gd name="connsiteY10" fmla="*/ 0 h 584775"/>
              <a:gd name="connsiteX0" fmla="*/ 0 w 4277568"/>
              <a:gd name="connsiteY0" fmla="*/ 0 h 584775"/>
              <a:gd name="connsiteX1" fmla="*/ 3407348 w 4277568"/>
              <a:gd name="connsiteY1" fmla="*/ 0 h 584775"/>
              <a:gd name="connsiteX2" fmla="*/ 2841033 w 4277568"/>
              <a:gd name="connsiteY2" fmla="*/ 121017 h 584775"/>
              <a:gd name="connsiteX3" fmla="*/ 3336580 w 4277568"/>
              <a:gd name="connsiteY3" fmla="*/ 224255 h 584775"/>
              <a:gd name="connsiteX4" fmla="*/ 3962123 w 4277568"/>
              <a:gd name="connsiteY4" fmla="*/ 239004 h 584775"/>
              <a:gd name="connsiteX5" fmla="*/ 2882462 w 4277568"/>
              <a:gd name="connsiteY5" fmla="*/ 297997 h 584775"/>
              <a:gd name="connsiteX6" fmla="*/ 4276890 w 4277568"/>
              <a:gd name="connsiteY6" fmla="*/ 430732 h 584775"/>
              <a:gd name="connsiteX7" fmla="*/ 3213766 w 4277568"/>
              <a:gd name="connsiteY7" fmla="*/ 489725 h 584775"/>
              <a:gd name="connsiteX8" fmla="*/ 3327149 w 4277568"/>
              <a:gd name="connsiteY8" fmla="*/ 584775 h 584775"/>
              <a:gd name="connsiteX9" fmla="*/ 0 w 4277568"/>
              <a:gd name="connsiteY9" fmla="*/ 584775 h 584775"/>
              <a:gd name="connsiteX10" fmla="*/ 0 w 4277568"/>
              <a:gd name="connsiteY10" fmla="*/ 0 h 584775"/>
              <a:gd name="connsiteX0" fmla="*/ 0 w 4277568"/>
              <a:gd name="connsiteY0" fmla="*/ 0 h 584775"/>
              <a:gd name="connsiteX1" fmla="*/ 2515540 w 4277568"/>
              <a:gd name="connsiteY1" fmla="*/ 0 h 584775"/>
              <a:gd name="connsiteX2" fmla="*/ 2841033 w 4277568"/>
              <a:gd name="connsiteY2" fmla="*/ 121017 h 584775"/>
              <a:gd name="connsiteX3" fmla="*/ 3336580 w 4277568"/>
              <a:gd name="connsiteY3" fmla="*/ 224255 h 584775"/>
              <a:gd name="connsiteX4" fmla="*/ 3962123 w 4277568"/>
              <a:gd name="connsiteY4" fmla="*/ 239004 h 584775"/>
              <a:gd name="connsiteX5" fmla="*/ 2882462 w 4277568"/>
              <a:gd name="connsiteY5" fmla="*/ 297997 h 584775"/>
              <a:gd name="connsiteX6" fmla="*/ 4276890 w 4277568"/>
              <a:gd name="connsiteY6" fmla="*/ 430732 h 584775"/>
              <a:gd name="connsiteX7" fmla="*/ 3213766 w 4277568"/>
              <a:gd name="connsiteY7" fmla="*/ 489725 h 584775"/>
              <a:gd name="connsiteX8" fmla="*/ 3327149 w 4277568"/>
              <a:gd name="connsiteY8" fmla="*/ 584775 h 584775"/>
              <a:gd name="connsiteX9" fmla="*/ 0 w 4277568"/>
              <a:gd name="connsiteY9" fmla="*/ 584775 h 584775"/>
              <a:gd name="connsiteX10" fmla="*/ 0 w 4277568"/>
              <a:gd name="connsiteY10" fmla="*/ 0 h 584775"/>
              <a:gd name="connsiteX0" fmla="*/ 0 w 4277568"/>
              <a:gd name="connsiteY0" fmla="*/ 0 h 584775"/>
              <a:gd name="connsiteX1" fmla="*/ 2515540 w 4277568"/>
              <a:gd name="connsiteY1" fmla="*/ 0 h 584775"/>
              <a:gd name="connsiteX2" fmla="*/ 2841033 w 4277568"/>
              <a:gd name="connsiteY2" fmla="*/ 121017 h 584775"/>
              <a:gd name="connsiteX3" fmla="*/ 3336580 w 4277568"/>
              <a:gd name="connsiteY3" fmla="*/ 224255 h 584775"/>
              <a:gd name="connsiteX4" fmla="*/ 3599593 w 4277568"/>
              <a:gd name="connsiteY4" fmla="*/ 239004 h 584775"/>
              <a:gd name="connsiteX5" fmla="*/ 2882462 w 4277568"/>
              <a:gd name="connsiteY5" fmla="*/ 297997 h 584775"/>
              <a:gd name="connsiteX6" fmla="*/ 4276890 w 4277568"/>
              <a:gd name="connsiteY6" fmla="*/ 430732 h 584775"/>
              <a:gd name="connsiteX7" fmla="*/ 3213766 w 4277568"/>
              <a:gd name="connsiteY7" fmla="*/ 489725 h 584775"/>
              <a:gd name="connsiteX8" fmla="*/ 3327149 w 4277568"/>
              <a:gd name="connsiteY8" fmla="*/ 584775 h 584775"/>
              <a:gd name="connsiteX9" fmla="*/ 0 w 4277568"/>
              <a:gd name="connsiteY9" fmla="*/ 584775 h 584775"/>
              <a:gd name="connsiteX10" fmla="*/ 0 w 4277568"/>
              <a:gd name="connsiteY10" fmla="*/ 0 h 584775"/>
              <a:gd name="connsiteX0" fmla="*/ 0 w 3824753"/>
              <a:gd name="connsiteY0" fmla="*/ 0 h 584775"/>
              <a:gd name="connsiteX1" fmla="*/ 2515540 w 3824753"/>
              <a:gd name="connsiteY1" fmla="*/ 0 h 584775"/>
              <a:gd name="connsiteX2" fmla="*/ 2841033 w 3824753"/>
              <a:gd name="connsiteY2" fmla="*/ 121017 h 584775"/>
              <a:gd name="connsiteX3" fmla="*/ 3336580 w 3824753"/>
              <a:gd name="connsiteY3" fmla="*/ 224255 h 584775"/>
              <a:gd name="connsiteX4" fmla="*/ 3599593 w 3824753"/>
              <a:gd name="connsiteY4" fmla="*/ 239004 h 584775"/>
              <a:gd name="connsiteX5" fmla="*/ 2882462 w 3824753"/>
              <a:gd name="connsiteY5" fmla="*/ 297997 h 584775"/>
              <a:gd name="connsiteX6" fmla="*/ 3823727 w 3824753"/>
              <a:gd name="connsiteY6" fmla="*/ 430732 h 584775"/>
              <a:gd name="connsiteX7" fmla="*/ 3213766 w 3824753"/>
              <a:gd name="connsiteY7" fmla="*/ 489725 h 584775"/>
              <a:gd name="connsiteX8" fmla="*/ 3327149 w 3824753"/>
              <a:gd name="connsiteY8" fmla="*/ 584775 h 584775"/>
              <a:gd name="connsiteX9" fmla="*/ 0 w 3824753"/>
              <a:gd name="connsiteY9" fmla="*/ 584775 h 584775"/>
              <a:gd name="connsiteX10" fmla="*/ 0 w 3824753"/>
              <a:gd name="connsiteY10" fmla="*/ 0 h 5847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3824753" h="584775">
                <a:moveTo>
                  <a:pt x="0" y="0"/>
                </a:moveTo>
                <a:lnTo>
                  <a:pt x="2515540" y="0"/>
                </a:lnTo>
                <a:cubicBezTo>
                  <a:pt x="3067329" y="15253"/>
                  <a:pt x="2878465" y="86099"/>
                  <a:pt x="2841033" y="121017"/>
                </a:cubicBezTo>
                <a:cubicBezTo>
                  <a:pt x="2803601" y="155935"/>
                  <a:pt x="3354672" y="199674"/>
                  <a:pt x="3336580" y="224255"/>
                </a:cubicBezTo>
                <a:cubicBezTo>
                  <a:pt x="3318489" y="248836"/>
                  <a:pt x="3683636" y="229172"/>
                  <a:pt x="3599593" y="239004"/>
                </a:cubicBezTo>
                <a:cubicBezTo>
                  <a:pt x="3515550" y="248836"/>
                  <a:pt x="2758915" y="278333"/>
                  <a:pt x="2882462" y="297997"/>
                </a:cubicBezTo>
                <a:cubicBezTo>
                  <a:pt x="3006009" y="317661"/>
                  <a:pt x="3858376" y="403693"/>
                  <a:pt x="3823727" y="430732"/>
                </a:cubicBezTo>
                <a:cubicBezTo>
                  <a:pt x="3789078" y="457771"/>
                  <a:pt x="3199926" y="459135"/>
                  <a:pt x="3213766" y="489725"/>
                </a:cubicBezTo>
                <a:cubicBezTo>
                  <a:pt x="3227607" y="520315"/>
                  <a:pt x="3915121" y="578766"/>
                  <a:pt x="3327149" y="584775"/>
                </a:cubicBezTo>
                <a:lnTo>
                  <a:pt x="0" y="584775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  </a:t>
            </a:r>
            <a:endParaRPr lang="cs-CZ" sz="32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419872" y="2708920"/>
            <a:ext cx="792088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X</a:t>
            </a:r>
            <a:endParaRPr lang="cs-CZ" sz="3200" dirty="0"/>
          </a:p>
        </p:txBody>
      </p:sp>
      <p:sp>
        <p:nvSpPr>
          <p:cNvPr id="3" name="Obdélník 2"/>
          <p:cNvSpPr/>
          <p:nvPr/>
        </p:nvSpPr>
        <p:spPr>
          <a:xfrm>
            <a:off x="6732240" y="5013176"/>
            <a:ext cx="1735988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dirty="0">
                <a:solidFill>
                  <a:prstClr val="black"/>
                </a:solidFill>
              </a:rPr>
              <a:t>koncovka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635507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/>
      <p:bldP spid="9" grpId="0" animBg="1"/>
      <p:bldP spid="10" grpId="0" animBg="1"/>
      <p:bldP spid="11" grpId="0" animBg="1"/>
      <p:bldP spid="15" grpId="0" animBg="1"/>
      <p:bldP spid="19" grpId="0" animBg="1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563888" y="188640"/>
            <a:ext cx="16561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Oxidy</a:t>
            </a:r>
            <a:endParaRPr lang="cs-CZ" sz="4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843808" y="4509120"/>
            <a:ext cx="936104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200"/>
            </a:lvl1pPr>
          </a:lstStyle>
          <a:p>
            <a:r>
              <a:rPr lang="cs-CZ" dirty="0"/>
              <a:t>oxid</a:t>
            </a:r>
          </a:p>
        </p:txBody>
      </p:sp>
      <p:sp>
        <p:nvSpPr>
          <p:cNvPr id="31" name="TextovéPole 30"/>
          <p:cNvSpPr txBox="1"/>
          <p:nvPr/>
        </p:nvSpPr>
        <p:spPr>
          <a:xfrm>
            <a:off x="5652120" y="4509120"/>
            <a:ext cx="2808312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fosfor + </a:t>
            </a:r>
            <a:r>
              <a:rPr lang="cs-CZ" sz="3200" dirty="0" err="1" smtClean="0"/>
              <a:t>ečný</a:t>
            </a:r>
            <a:endParaRPr lang="cs-CZ" sz="32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827584" y="1268760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utvoř název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347864" y="2348880"/>
            <a:ext cx="936104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P</a:t>
            </a:r>
            <a:r>
              <a:rPr lang="cs-CZ" sz="3200" baseline="-25000" dirty="0" smtClean="0"/>
              <a:t>2</a:t>
            </a:r>
            <a:endParaRPr lang="cs-CZ" sz="3200" baseline="30000" dirty="0">
              <a:solidFill>
                <a:srgbClr val="C0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347864" y="2996952"/>
            <a:ext cx="936104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P</a:t>
            </a:r>
            <a:r>
              <a:rPr lang="cs-CZ" sz="3200" baseline="-25000" dirty="0" smtClean="0"/>
              <a:t>2 </a:t>
            </a:r>
            <a:r>
              <a:rPr lang="cs-CZ" sz="3200" baseline="30000" dirty="0" smtClean="0">
                <a:solidFill>
                  <a:srgbClr val="C00000"/>
                </a:solidFill>
              </a:rPr>
              <a:t>V</a:t>
            </a:r>
            <a:endParaRPr lang="cs-CZ" sz="3200" baseline="30000" dirty="0">
              <a:solidFill>
                <a:srgbClr val="C0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139952" y="1340768"/>
            <a:ext cx="1152128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P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O</a:t>
            </a:r>
            <a:r>
              <a:rPr lang="cs-CZ" sz="3200" baseline="-25000" dirty="0" smtClean="0"/>
              <a:t>5</a:t>
            </a:r>
            <a:endParaRPr lang="cs-CZ" sz="3200" baseline="30000" dirty="0">
              <a:solidFill>
                <a:srgbClr val="C00000"/>
              </a:solidFill>
            </a:endParaRPr>
          </a:p>
        </p:txBody>
      </p:sp>
      <p:cxnSp>
        <p:nvCxnSpPr>
          <p:cNvPr id="37" name="Přímá spojnice se šipkou 36"/>
          <p:cNvCxnSpPr/>
          <p:nvPr/>
        </p:nvCxnSpPr>
        <p:spPr>
          <a:xfrm>
            <a:off x="3707904" y="3645024"/>
            <a:ext cx="2448272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5148064" y="2348880"/>
            <a:ext cx="1080120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200"/>
            </a:lvl1pPr>
          </a:lstStyle>
          <a:p>
            <a:r>
              <a:rPr lang="cs-CZ" dirty="0" smtClean="0"/>
              <a:t>  O</a:t>
            </a:r>
            <a:r>
              <a:rPr lang="cs-CZ" baseline="-25000" dirty="0" smtClean="0"/>
              <a:t>5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148064" y="2996952"/>
            <a:ext cx="1080120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200"/>
            </a:lvl1pPr>
          </a:lstStyle>
          <a:p>
            <a:r>
              <a:rPr lang="cs-CZ" dirty="0" smtClean="0"/>
              <a:t>  O</a:t>
            </a:r>
            <a:r>
              <a:rPr lang="cs-CZ" baseline="-25000" dirty="0" smtClean="0"/>
              <a:t>5</a:t>
            </a:r>
            <a:r>
              <a:rPr lang="cs-CZ" baseline="30000" dirty="0" smtClean="0">
                <a:solidFill>
                  <a:srgbClr val="C00000"/>
                </a:solidFill>
              </a:rPr>
              <a:t>-II</a:t>
            </a:r>
            <a:endParaRPr lang="cs-CZ" dirty="0"/>
          </a:p>
        </p:txBody>
      </p:sp>
      <p:cxnSp>
        <p:nvCxnSpPr>
          <p:cNvPr id="36" name="Přímá spojnice se šipkou 35"/>
          <p:cNvCxnSpPr/>
          <p:nvPr/>
        </p:nvCxnSpPr>
        <p:spPr>
          <a:xfrm flipV="1">
            <a:off x="3995936" y="3212976"/>
            <a:ext cx="180020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 flipH="1">
            <a:off x="3347864" y="3645024"/>
            <a:ext cx="2448272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 flipH="1" flipV="1">
            <a:off x="4211960" y="3212976"/>
            <a:ext cx="158417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51" name="TextovéPole 50"/>
          <p:cNvSpPr txBox="1"/>
          <p:nvPr/>
        </p:nvSpPr>
        <p:spPr>
          <a:xfrm>
            <a:off x="5652120" y="4509120"/>
            <a:ext cx="2808312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fosforečný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xmlns="" val="2712539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500"/>
                            </p:stCondLst>
                            <p:childTnLst>
                              <p:par>
                                <p:cTn id="4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55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60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1" fill="hold">
                            <p:stCondLst>
                              <p:cond delay="500"/>
                            </p:stCondLst>
                            <p:childTnLst>
                              <p:par>
                                <p:cTn id="6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1" grpId="0" animBg="1"/>
      <p:bldP spid="31" grpId="1" animBg="1"/>
      <p:bldP spid="46" grpId="0" animBg="1"/>
      <p:bldP spid="44" grpId="0" animBg="1"/>
      <p:bldP spid="49" grpId="0" animBg="1"/>
      <p:bldP spid="47" grpId="0" animBg="1"/>
      <p:bldP spid="45" grpId="0" animBg="1"/>
      <p:bldP spid="51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ovéPole 14"/>
          <p:cNvSpPr txBox="1"/>
          <p:nvPr/>
        </p:nvSpPr>
        <p:spPr>
          <a:xfrm>
            <a:off x="5580112" y="4653136"/>
            <a:ext cx="2367880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železo + </a:t>
            </a:r>
            <a:r>
              <a:rPr lang="cs-CZ" sz="3200" dirty="0" err="1" smtClean="0"/>
              <a:t>itý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508104" y="4653136"/>
            <a:ext cx="2520280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železitý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563888" y="188640"/>
            <a:ext cx="16561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Oxidy</a:t>
            </a:r>
            <a:endParaRPr lang="cs-CZ" sz="4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843808" y="4509120"/>
            <a:ext cx="936104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200"/>
            </a:lvl1pPr>
          </a:lstStyle>
          <a:p>
            <a:r>
              <a:rPr lang="cs-CZ" dirty="0"/>
              <a:t>oxid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827584" y="1268760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utvoř název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347864" y="2348880"/>
            <a:ext cx="1080120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Fe</a:t>
            </a:r>
            <a:r>
              <a:rPr lang="cs-CZ" sz="3200" baseline="-25000" dirty="0" smtClean="0"/>
              <a:t>2</a:t>
            </a:r>
            <a:endParaRPr lang="cs-CZ" sz="3200" baseline="30000" dirty="0">
              <a:solidFill>
                <a:srgbClr val="C0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347864" y="2996952"/>
            <a:ext cx="1080120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Fe</a:t>
            </a:r>
            <a:r>
              <a:rPr lang="cs-CZ" sz="3200" baseline="-25000" dirty="0" smtClean="0"/>
              <a:t>2 </a:t>
            </a:r>
            <a:r>
              <a:rPr lang="cs-CZ" sz="3200" baseline="30000" dirty="0" smtClean="0">
                <a:solidFill>
                  <a:srgbClr val="C00000"/>
                </a:solidFill>
              </a:rPr>
              <a:t>III</a:t>
            </a:r>
            <a:endParaRPr lang="cs-CZ" sz="3200" baseline="30000" dirty="0">
              <a:solidFill>
                <a:srgbClr val="C0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139952" y="1340768"/>
            <a:ext cx="1152128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Fe</a:t>
            </a:r>
            <a:r>
              <a:rPr lang="cs-CZ" sz="3200" baseline="-25000" dirty="0" smtClean="0"/>
              <a:t>2</a:t>
            </a:r>
            <a:r>
              <a:rPr lang="cs-CZ" sz="3200" dirty="0" smtClean="0"/>
              <a:t>O</a:t>
            </a:r>
            <a:r>
              <a:rPr lang="cs-CZ" sz="3200" baseline="-25000" dirty="0" smtClean="0"/>
              <a:t>3</a:t>
            </a:r>
            <a:endParaRPr lang="cs-CZ" sz="3200" baseline="30000" dirty="0">
              <a:solidFill>
                <a:srgbClr val="C00000"/>
              </a:solidFill>
            </a:endParaRPr>
          </a:p>
        </p:txBody>
      </p:sp>
      <p:cxnSp>
        <p:nvCxnSpPr>
          <p:cNvPr id="37" name="Přímá spojnice se šipkou 36"/>
          <p:cNvCxnSpPr/>
          <p:nvPr/>
        </p:nvCxnSpPr>
        <p:spPr>
          <a:xfrm>
            <a:off x="3707904" y="3645024"/>
            <a:ext cx="2448272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5148064" y="2348880"/>
            <a:ext cx="1080120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200"/>
            </a:lvl1pPr>
          </a:lstStyle>
          <a:p>
            <a:r>
              <a:rPr lang="cs-CZ" dirty="0" smtClean="0"/>
              <a:t>  O</a:t>
            </a:r>
            <a:r>
              <a:rPr lang="cs-CZ" baseline="-25000" dirty="0" smtClean="0"/>
              <a:t>3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148064" y="2996952"/>
            <a:ext cx="1080120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200"/>
            </a:lvl1pPr>
          </a:lstStyle>
          <a:p>
            <a:r>
              <a:rPr lang="cs-CZ" dirty="0" smtClean="0"/>
              <a:t>  O</a:t>
            </a:r>
            <a:r>
              <a:rPr lang="cs-CZ" baseline="-25000" dirty="0" smtClean="0"/>
              <a:t>3</a:t>
            </a:r>
            <a:r>
              <a:rPr lang="cs-CZ" baseline="30000" dirty="0" smtClean="0">
                <a:solidFill>
                  <a:srgbClr val="C00000"/>
                </a:solidFill>
              </a:rPr>
              <a:t>-II</a:t>
            </a:r>
            <a:endParaRPr lang="cs-CZ" dirty="0"/>
          </a:p>
        </p:txBody>
      </p:sp>
      <p:cxnSp>
        <p:nvCxnSpPr>
          <p:cNvPr id="36" name="Přímá spojnice se šipkou 35"/>
          <p:cNvCxnSpPr/>
          <p:nvPr/>
        </p:nvCxnSpPr>
        <p:spPr>
          <a:xfrm flipV="1">
            <a:off x="3995936" y="3212976"/>
            <a:ext cx="1800200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 flipH="1">
            <a:off x="3347864" y="3645024"/>
            <a:ext cx="2448272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 flipH="1" flipV="1">
            <a:off x="4211960" y="3212976"/>
            <a:ext cx="158417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387471329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6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31" grpId="0" animBg="1"/>
      <p:bldP spid="31" grpId="1" animBg="1"/>
      <p:bldP spid="30" grpId="0" animBg="1"/>
      <p:bldP spid="46" grpId="0" animBg="1"/>
      <p:bldP spid="44" grpId="0" animBg="1"/>
      <p:bldP spid="49" grpId="0" animBg="1"/>
      <p:bldP spid="47" grpId="0" animBg="1"/>
      <p:bldP spid="4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extovéPole 14"/>
          <p:cNvSpPr txBox="1"/>
          <p:nvPr/>
        </p:nvSpPr>
        <p:spPr>
          <a:xfrm>
            <a:off x="5580112" y="4653136"/>
            <a:ext cx="2304256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dusík + </a:t>
            </a:r>
            <a:r>
              <a:rPr lang="cs-CZ" sz="3200" dirty="0" err="1" smtClean="0"/>
              <a:t>ičitý</a:t>
            </a:r>
            <a:endParaRPr lang="cs-CZ" sz="32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5580112" y="4653136"/>
            <a:ext cx="2304256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 dusičitý</a:t>
            </a:r>
            <a:endParaRPr lang="cs-CZ" sz="3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3563888" y="188640"/>
            <a:ext cx="1656184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Oxidy</a:t>
            </a:r>
            <a:endParaRPr lang="cs-CZ" sz="44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843808" y="4509120"/>
            <a:ext cx="936104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200"/>
            </a:lvl1pPr>
          </a:lstStyle>
          <a:p>
            <a:r>
              <a:rPr lang="cs-CZ" dirty="0"/>
              <a:t>oxid</a:t>
            </a:r>
          </a:p>
        </p:txBody>
      </p:sp>
      <p:sp>
        <p:nvSpPr>
          <p:cNvPr id="32" name="TextovéPole 31"/>
          <p:cNvSpPr txBox="1"/>
          <p:nvPr/>
        </p:nvSpPr>
        <p:spPr>
          <a:xfrm>
            <a:off x="827584" y="1268760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 utvoř název</a:t>
            </a:r>
            <a:endParaRPr lang="cs-CZ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3347864" y="2348880"/>
            <a:ext cx="1080120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 N</a:t>
            </a:r>
            <a:endParaRPr lang="cs-CZ" sz="3200" baseline="30000" dirty="0">
              <a:solidFill>
                <a:srgbClr val="C00000"/>
              </a:solidFill>
            </a:endParaRPr>
          </a:p>
        </p:txBody>
      </p:sp>
      <p:sp>
        <p:nvSpPr>
          <p:cNvPr id="44" name="TextovéPole 43"/>
          <p:cNvSpPr txBox="1"/>
          <p:nvPr/>
        </p:nvSpPr>
        <p:spPr>
          <a:xfrm>
            <a:off x="3347864" y="2996952"/>
            <a:ext cx="1080120" cy="58477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N</a:t>
            </a:r>
            <a:r>
              <a:rPr lang="cs-CZ" sz="3200" baseline="-25000" dirty="0" smtClean="0"/>
              <a:t>2 </a:t>
            </a:r>
            <a:r>
              <a:rPr lang="cs-CZ" sz="3200" baseline="30000" dirty="0" smtClean="0">
                <a:solidFill>
                  <a:srgbClr val="C00000"/>
                </a:solidFill>
              </a:rPr>
              <a:t>IV</a:t>
            </a:r>
            <a:endParaRPr lang="cs-CZ" sz="3200" baseline="30000" dirty="0">
              <a:solidFill>
                <a:srgbClr val="C00000"/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139952" y="1340768"/>
            <a:ext cx="1152128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  NO</a:t>
            </a:r>
            <a:r>
              <a:rPr lang="cs-CZ" sz="3200" baseline="-25000" dirty="0" smtClean="0"/>
              <a:t>2</a:t>
            </a:r>
            <a:endParaRPr lang="cs-CZ" sz="3200" baseline="30000" dirty="0">
              <a:solidFill>
                <a:srgbClr val="C00000"/>
              </a:solidFill>
            </a:endParaRPr>
          </a:p>
        </p:txBody>
      </p:sp>
      <p:cxnSp>
        <p:nvCxnSpPr>
          <p:cNvPr id="37" name="Přímá spojnice se šipkou 36"/>
          <p:cNvCxnSpPr/>
          <p:nvPr/>
        </p:nvCxnSpPr>
        <p:spPr>
          <a:xfrm>
            <a:off x="3707904" y="3645024"/>
            <a:ext cx="2448272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sp>
        <p:nvSpPr>
          <p:cNvPr id="47" name="TextovéPole 46"/>
          <p:cNvSpPr txBox="1"/>
          <p:nvPr/>
        </p:nvSpPr>
        <p:spPr>
          <a:xfrm>
            <a:off x="5148064" y="2348880"/>
            <a:ext cx="1080120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200"/>
            </a:lvl1pPr>
          </a:lstStyle>
          <a:p>
            <a:r>
              <a:rPr lang="cs-CZ" dirty="0" smtClean="0"/>
              <a:t>  O</a:t>
            </a:r>
            <a:r>
              <a:rPr lang="cs-CZ" baseline="-25000" dirty="0" smtClean="0"/>
              <a:t>2</a:t>
            </a:r>
            <a:endParaRPr lang="cs-CZ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5148064" y="2996952"/>
            <a:ext cx="1080120" cy="584775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6350">
            <a:noFill/>
          </a:ln>
          <a:effectLst>
            <a:outerShdw blurRad="44450" dist="27940" dir="5400000" algn="ctr">
              <a:srgbClr val="000000">
                <a:alpha val="3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8700000"/>
            </a:lightRig>
          </a:scene3d>
          <a:sp3d>
            <a:bevelT w="190500" h="38100"/>
          </a:sp3d>
        </p:spPr>
        <p:txBody>
          <a:bodyPr wrap="square" rtlCol="0">
            <a:spAutoFit/>
          </a:bodyPr>
          <a:lstStyle>
            <a:defPPr>
              <a:defRPr lang="cs-CZ"/>
            </a:defPPr>
            <a:lvl1pPr>
              <a:defRPr sz="3200"/>
            </a:lvl1pPr>
          </a:lstStyle>
          <a:p>
            <a:r>
              <a:rPr lang="cs-CZ" dirty="0" smtClean="0"/>
              <a:t>  O</a:t>
            </a:r>
            <a:r>
              <a:rPr lang="cs-CZ" baseline="-25000" dirty="0" smtClean="0"/>
              <a:t>4</a:t>
            </a:r>
            <a:r>
              <a:rPr lang="cs-CZ" baseline="30000" dirty="0" smtClean="0">
                <a:solidFill>
                  <a:srgbClr val="C00000"/>
                </a:solidFill>
              </a:rPr>
              <a:t>-II</a:t>
            </a:r>
            <a:endParaRPr lang="cs-CZ" dirty="0"/>
          </a:p>
        </p:txBody>
      </p:sp>
      <p:cxnSp>
        <p:nvCxnSpPr>
          <p:cNvPr id="36" name="Přímá spojnice se šipkou 35"/>
          <p:cNvCxnSpPr/>
          <p:nvPr/>
        </p:nvCxnSpPr>
        <p:spPr>
          <a:xfrm flipH="1">
            <a:off x="4067944" y="3212976"/>
            <a:ext cx="158417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53" name="Přímá spojnice se šipkou 52"/>
          <p:cNvCxnSpPr/>
          <p:nvPr/>
        </p:nvCxnSpPr>
        <p:spPr>
          <a:xfrm flipH="1">
            <a:off x="3347864" y="3645024"/>
            <a:ext cx="2448272" cy="86409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  <p:cxnSp>
        <p:nvCxnSpPr>
          <p:cNvPr id="50" name="Přímá spojnice se šipkou 49"/>
          <p:cNvCxnSpPr/>
          <p:nvPr/>
        </p:nvCxnSpPr>
        <p:spPr>
          <a:xfrm>
            <a:off x="4283968" y="3212976"/>
            <a:ext cx="1368152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xmlns="" val="2556581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right)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37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47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5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mph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discrete" valueType="str">
                                      <p:cBhvr override="childStyle">
                                        <p:cTn id="66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style.fontWeight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normal"/>
                                          </p:val>
                                        </p:tav>
                                        <p:tav tm="50000">
                                          <p:val>
                                            <p:strVal val="bold"/>
                                          </p:val>
                                        </p:tav>
                                        <p:tav tm="60000">
                                          <p:val>
                                            <p:strVal val="normal"/>
                                          </p:val>
                                        </p:tav>
                                        <p:tav tm="100000">
                                          <p:val>
                                            <p:strVal val="normal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31" grpId="0" animBg="1"/>
      <p:bldP spid="31" grpId="1" animBg="1"/>
      <p:bldP spid="30" grpId="0" animBg="1"/>
      <p:bldP spid="46" grpId="0" animBg="1"/>
      <p:bldP spid="44" grpId="0" animBg="1"/>
      <p:bldP spid="49" grpId="0" animBg="1"/>
      <p:bldP spid="47" grpId="0" animBg="1"/>
      <p:bldP spid="4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8" y="1582341"/>
            <a:ext cx="8496944" cy="258532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Zdroj obrázků – galerie Microsoft</a:t>
            </a:r>
          </a:p>
          <a:p>
            <a:endParaRPr lang="cs-CZ" dirty="0"/>
          </a:p>
          <a:p>
            <a:r>
              <a:rPr lang="cs-CZ" dirty="0"/>
              <a:t>Vytvořeno jako DUM do předmětu </a:t>
            </a:r>
            <a:r>
              <a:rPr lang="cs-CZ" dirty="0" smtClean="0"/>
              <a:t>chemie </a:t>
            </a:r>
            <a:r>
              <a:rPr lang="cs-CZ" dirty="0"/>
              <a:t>na Základní </a:t>
            </a:r>
            <a:r>
              <a:rPr lang="cs-CZ" dirty="0" smtClean="0"/>
              <a:t>škole a </a:t>
            </a:r>
            <a:r>
              <a:rPr lang="cs-CZ" dirty="0"/>
              <a:t>Mateřské škole </a:t>
            </a:r>
            <a:r>
              <a:rPr lang="en-GB" dirty="0" smtClean="0"/>
              <a:t>17.listopadu </a:t>
            </a:r>
            <a:r>
              <a:rPr lang="en-GB" dirty="0"/>
              <a:t>1325, </a:t>
            </a:r>
            <a:r>
              <a:rPr lang="en-GB" dirty="0" err="1"/>
              <a:t>příspěvková</a:t>
            </a:r>
            <a:r>
              <a:rPr lang="en-GB" dirty="0"/>
              <a:t> </a:t>
            </a:r>
            <a:r>
              <a:rPr lang="cs-CZ" dirty="0"/>
              <a:t> </a:t>
            </a:r>
            <a:r>
              <a:rPr lang="en-GB" dirty="0" err="1"/>
              <a:t>organizace</a:t>
            </a:r>
            <a:r>
              <a:rPr lang="cs-CZ" dirty="0"/>
              <a:t> , Mladá Boleslav pro </a:t>
            </a:r>
            <a:r>
              <a:rPr lang="cs-CZ" smtClean="0"/>
              <a:t>osmý a </a:t>
            </a:r>
            <a:r>
              <a:rPr lang="cs-CZ" dirty="0" smtClean="0"/>
              <a:t>devátý ročník </a:t>
            </a:r>
            <a:r>
              <a:rPr lang="cs-CZ" dirty="0"/>
              <a:t>základní školy.</a:t>
            </a:r>
          </a:p>
          <a:p>
            <a:endParaRPr lang="cs-CZ" dirty="0"/>
          </a:p>
          <a:p>
            <a:r>
              <a:rPr lang="cs-CZ" dirty="0"/>
              <a:t>Materiál slouží k </a:t>
            </a:r>
            <a:r>
              <a:rPr lang="cs-CZ" dirty="0" smtClean="0"/>
              <a:t>doplnění a procvičení učiva oxidy.</a:t>
            </a:r>
            <a:endParaRPr lang="cs-CZ" dirty="0"/>
          </a:p>
          <a:p>
            <a:r>
              <a:rPr lang="cs-CZ" dirty="0"/>
              <a:t>Materiál doporučuji prezentovat pomocí dataprojektoru.</a:t>
            </a:r>
          </a:p>
          <a:p>
            <a:r>
              <a:rPr lang="cs-CZ" dirty="0"/>
              <a:t>Materiál byl vytvořen a pilotován ve I. pololetí školního roku </a:t>
            </a:r>
            <a:r>
              <a:rPr lang="cs-CZ" dirty="0" smtClean="0"/>
              <a:t>2012/2013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269002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119</TotalTime>
  <Words>249</Words>
  <Application>Microsoft Office PowerPoint</Application>
  <PresentationFormat>Předvádění na obrazovce (4:3)</PresentationFormat>
  <Paragraphs>83</Paragraphs>
  <Slides>7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     </vt:lpstr>
      <vt:lpstr>Snímek 2</vt:lpstr>
      <vt:lpstr>Snímek 3</vt:lpstr>
      <vt:lpstr>Snímek 4</vt:lpstr>
      <vt:lpstr>Snímek 5</vt:lpstr>
      <vt:lpstr>Snímek 6</vt:lpstr>
      <vt:lpstr>Snímek 7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   </dc:title>
  <dc:creator>Monika</dc:creator>
  <cp:lastModifiedBy>Dum</cp:lastModifiedBy>
  <cp:revision>19</cp:revision>
  <dcterms:created xsi:type="dcterms:W3CDTF">2012-07-10T14:26:49Z</dcterms:created>
  <dcterms:modified xsi:type="dcterms:W3CDTF">2013-03-27T15:00:10Z</dcterms:modified>
</cp:coreProperties>
</file>