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5" r:id="rId2"/>
    <p:sldId id="260" r:id="rId3"/>
    <p:sldId id="261" r:id="rId4"/>
    <p:sldId id="262" r:id="rId5"/>
    <p:sldId id="263" r:id="rId6"/>
    <p:sldId id="264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BUILDINGS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NÁZEV:VY_22_INOVACE_28_AJ4_BUILDINGS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07ECDF-D14C-40DF-A317-928F232BFF61}" type="presOf" srcId="{757F3AB3-0718-4624-B441-E567A8F0AB56}" destId="{333A1088-737F-45CB-B68E-254E46348037}" srcOrd="0" destOrd="0" presId="urn:microsoft.com/office/officeart/2005/8/layout/target3"/>
    <dgm:cxn modelId="{0C891FEA-ABE3-4542-9EFB-326ED30EE63B}" type="presOf" srcId="{D1D4F407-5343-4D3F-B5B9-D407B03CAEB4}" destId="{D005CE8C-CC26-4C3E-AC11-E15060ECD759}" srcOrd="0" destOrd="0" presId="urn:microsoft.com/office/officeart/2005/8/layout/target3"/>
    <dgm:cxn modelId="{D0766E62-7766-4483-B5B5-DC91C51F674B}" type="presOf" srcId="{1F4F8BC0-F267-4379-9FE7-6FFC8B64BAD8}" destId="{C8857ABF-5052-4733-A46C-0F8B764FF76F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3C9F8FD6-97A7-42BD-A5F9-588939F95302}" type="presOf" srcId="{D1D4F407-5343-4D3F-B5B9-D407B03CAEB4}" destId="{AED2198E-93D5-4001-81B4-73124B309672}" srcOrd="1" destOrd="0" presId="urn:microsoft.com/office/officeart/2005/8/layout/target3"/>
    <dgm:cxn modelId="{DC1998DF-03BB-4574-9CD8-564E67CF9CDF}" type="presOf" srcId="{1AE9165A-6B70-4FFD-A49C-881BF73B4F04}" destId="{A9F01C16-B5C0-47B0-9750-F7E5E11674A0}" srcOrd="0" destOrd="0" presId="urn:microsoft.com/office/officeart/2005/8/layout/target3"/>
    <dgm:cxn modelId="{578023C0-E0AD-4675-B785-1D66E8F1F18C}" type="presOf" srcId="{1AE9165A-6B70-4FFD-A49C-881BF73B4F04}" destId="{BD3627E9-8FC8-4A2F-B3EA-FAE798EF81D8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D4F6A2DE-4896-4BD3-BFA7-0F17E8E4D608}" type="presOf" srcId="{26CBEA56-8CFD-48C0-BD6E-2EB16B1FBF42}" destId="{92E1E9E3-D1F0-4866-9424-7ECC0DD990BC}" srcOrd="1" destOrd="0" presId="urn:microsoft.com/office/officeart/2005/8/layout/target3"/>
    <dgm:cxn modelId="{08B1CABC-AC2E-4107-AD98-591B52F424D5}" type="presOf" srcId="{1F4F8BC0-F267-4379-9FE7-6FFC8B64BAD8}" destId="{017154CD-D9A9-4968-AD11-1207A3C4C00A}" srcOrd="1" destOrd="0" presId="urn:microsoft.com/office/officeart/2005/8/layout/target3"/>
    <dgm:cxn modelId="{26DE6005-1DA8-44D5-9368-DA07F0E64B4E}" type="presOf" srcId="{26CBEA56-8CFD-48C0-BD6E-2EB16B1FBF42}" destId="{5583D5C5-FAFF-4548-819C-80E289F73770}" srcOrd="0" destOrd="0" presId="urn:microsoft.com/office/officeart/2005/8/layout/target3"/>
    <dgm:cxn modelId="{7B7B1EE2-C91A-4077-B3A5-EB4A7A24B676}" type="presOf" srcId="{D1B46980-6531-4606-95E6-44980827E919}" destId="{2BE915AB-18AA-4053-B92C-3BFC9ED204BB}" srcOrd="1" destOrd="0" presId="urn:microsoft.com/office/officeart/2005/8/layout/target3"/>
    <dgm:cxn modelId="{7615A74F-6739-4C58-A426-735A79DDAD90}" type="presOf" srcId="{D1B46980-6531-4606-95E6-44980827E919}" destId="{6140AFEC-043D-4C43-A2F9-D0F5331DF3A3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613A37C1-C06D-4D16-932C-9C75B7A0E1DD}" type="presParOf" srcId="{333A1088-737F-45CB-B68E-254E46348037}" destId="{F5ABB229-8D3B-4694-996A-96F23CF14429}" srcOrd="0" destOrd="0" presId="urn:microsoft.com/office/officeart/2005/8/layout/target3"/>
    <dgm:cxn modelId="{194172BC-2C6C-438C-BA80-1786F3333EE2}" type="presParOf" srcId="{333A1088-737F-45CB-B68E-254E46348037}" destId="{F41139FD-01EE-4571-8B17-4FB00FC51163}" srcOrd="1" destOrd="0" presId="urn:microsoft.com/office/officeart/2005/8/layout/target3"/>
    <dgm:cxn modelId="{B2B4AAC6-90C7-4850-A2D0-08E311AA6281}" type="presParOf" srcId="{333A1088-737F-45CB-B68E-254E46348037}" destId="{D005CE8C-CC26-4C3E-AC11-E15060ECD759}" srcOrd="2" destOrd="0" presId="urn:microsoft.com/office/officeart/2005/8/layout/target3"/>
    <dgm:cxn modelId="{A1CEC202-B049-41A9-BBBC-4D8DE372DBBB}" type="presParOf" srcId="{333A1088-737F-45CB-B68E-254E46348037}" destId="{2C702D82-9B77-49B7-9568-BB8EB47C3372}" srcOrd="3" destOrd="0" presId="urn:microsoft.com/office/officeart/2005/8/layout/target3"/>
    <dgm:cxn modelId="{7E402366-0F9A-4699-8955-657EB39A8F1B}" type="presParOf" srcId="{333A1088-737F-45CB-B68E-254E46348037}" destId="{A52A0455-90FF-4808-ABD0-F02540D31D5A}" srcOrd="4" destOrd="0" presId="urn:microsoft.com/office/officeart/2005/8/layout/target3"/>
    <dgm:cxn modelId="{8E2AB5DB-FEF3-40DB-892E-85CC3A1C68D8}" type="presParOf" srcId="{333A1088-737F-45CB-B68E-254E46348037}" destId="{6140AFEC-043D-4C43-A2F9-D0F5331DF3A3}" srcOrd="5" destOrd="0" presId="urn:microsoft.com/office/officeart/2005/8/layout/target3"/>
    <dgm:cxn modelId="{E240082A-FF45-49A2-8F30-2434F7081996}" type="presParOf" srcId="{333A1088-737F-45CB-B68E-254E46348037}" destId="{71A10DEB-455E-4133-A618-0A0EE82A21E3}" srcOrd="6" destOrd="0" presId="urn:microsoft.com/office/officeart/2005/8/layout/target3"/>
    <dgm:cxn modelId="{E41D5B73-C3E2-4D83-B552-C0575BE81DC8}" type="presParOf" srcId="{333A1088-737F-45CB-B68E-254E46348037}" destId="{DA6A876D-6D25-492F-8BDC-9AE6A6CFB1FA}" srcOrd="7" destOrd="0" presId="urn:microsoft.com/office/officeart/2005/8/layout/target3"/>
    <dgm:cxn modelId="{D78D6CDB-1E87-46FF-934A-18A6AE754862}" type="presParOf" srcId="{333A1088-737F-45CB-B68E-254E46348037}" destId="{A9F01C16-B5C0-47B0-9750-F7E5E11674A0}" srcOrd="8" destOrd="0" presId="urn:microsoft.com/office/officeart/2005/8/layout/target3"/>
    <dgm:cxn modelId="{6F9710B5-D6F7-40A5-BBC4-B568577172EB}" type="presParOf" srcId="{333A1088-737F-45CB-B68E-254E46348037}" destId="{5C0CF724-3222-4429-B09A-F154A62FD507}" srcOrd="9" destOrd="0" presId="urn:microsoft.com/office/officeart/2005/8/layout/target3"/>
    <dgm:cxn modelId="{41D63E33-5864-47DC-B07F-4A1B2117E777}" type="presParOf" srcId="{333A1088-737F-45CB-B68E-254E46348037}" destId="{71A5FEA7-FE77-4220-960F-2AB7AE466FE5}" srcOrd="10" destOrd="0" presId="urn:microsoft.com/office/officeart/2005/8/layout/target3"/>
    <dgm:cxn modelId="{65FC08A6-B75C-4A35-93D3-34F7ABD25625}" type="presParOf" srcId="{333A1088-737F-45CB-B68E-254E46348037}" destId="{C8857ABF-5052-4733-A46C-0F8B764FF76F}" srcOrd="11" destOrd="0" presId="urn:microsoft.com/office/officeart/2005/8/layout/target3"/>
    <dgm:cxn modelId="{64E2F823-AFA1-4F65-AD97-AEA0B9AE2A9E}" type="presParOf" srcId="{333A1088-737F-45CB-B68E-254E46348037}" destId="{1839E65E-6E97-41D2-A171-98C033275D27}" srcOrd="12" destOrd="0" presId="urn:microsoft.com/office/officeart/2005/8/layout/target3"/>
    <dgm:cxn modelId="{751C52A3-FB69-4A93-A2DD-448E66494AA5}" type="presParOf" srcId="{333A1088-737F-45CB-B68E-254E46348037}" destId="{914F10DC-A7FA-462B-9334-03354AC7EA9F}" srcOrd="13" destOrd="0" presId="urn:microsoft.com/office/officeart/2005/8/layout/target3"/>
    <dgm:cxn modelId="{8610FEF6-ED9B-4BC6-B7FF-C4FFC0ACE70D}" type="presParOf" srcId="{333A1088-737F-45CB-B68E-254E46348037}" destId="{5583D5C5-FAFF-4548-819C-80E289F73770}" srcOrd="14" destOrd="0" presId="urn:microsoft.com/office/officeart/2005/8/layout/target3"/>
    <dgm:cxn modelId="{E7936624-E383-4BD7-A70E-64E402DFC3F6}" type="presParOf" srcId="{333A1088-737F-45CB-B68E-254E46348037}" destId="{AED2198E-93D5-4001-81B4-73124B309672}" srcOrd="15" destOrd="0" presId="urn:microsoft.com/office/officeart/2005/8/layout/target3"/>
    <dgm:cxn modelId="{A0EEBA53-696F-471C-A824-4E181A8F976E}" type="presParOf" srcId="{333A1088-737F-45CB-B68E-254E46348037}" destId="{2BE915AB-18AA-4053-B92C-3BFC9ED204BB}" srcOrd="16" destOrd="0" presId="urn:microsoft.com/office/officeart/2005/8/layout/target3"/>
    <dgm:cxn modelId="{93436131-80D0-4340-BB51-CA5095F81E77}" type="presParOf" srcId="{333A1088-737F-45CB-B68E-254E46348037}" destId="{BD3627E9-8FC8-4A2F-B3EA-FAE798EF81D8}" srcOrd="17" destOrd="0" presId="urn:microsoft.com/office/officeart/2005/8/layout/target3"/>
    <dgm:cxn modelId="{D42782E1-73B9-4C14-B22C-EBA483E7AE64}" type="presParOf" srcId="{333A1088-737F-45CB-B68E-254E46348037}" destId="{017154CD-D9A9-4968-AD11-1207A3C4C00A}" srcOrd="18" destOrd="0" presId="urn:microsoft.com/office/officeart/2005/8/layout/target3"/>
    <dgm:cxn modelId="{1AE30A6B-C15A-4853-AFE9-F41C867338E5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68351" cy="316835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68011" y="0"/>
          <a:ext cx="6624735" cy="316835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568011" y="0"/>
        <a:ext cx="6624735" cy="506936"/>
      </dsp:txXfrm>
    </dsp:sp>
    <dsp:sp modelId="{A52A0455-90FF-4808-ABD0-F02540D31D5A}">
      <dsp:nvSpPr>
        <dsp:cNvPr id="0" name=""/>
        <dsp:cNvSpPr/>
      </dsp:nvSpPr>
      <dsp:spPr>
        <a:xfrm>
          <a:off x="332676" y="506936"/>
          <a:ext cx="2502998" cy="25029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84175" y="642260"/>
          <a:ext cx="6624735" cy="243544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584175" y="642260"/>
        <a:ext cx="6624735" cy="493254"/>
      </dsp:txXfrm>
    </dsp:sp>
    <dsp:sp modelId="{DA6A876D-6D25-492F-8BDC-9AE6A6CFB1FA}">
      <dsp:nvSpPr>
        <dsp:cNvPr id="0" name=""/>
        <dsp:cNvSpPr/>
      </dsp:nvSpPr>
      <dsp:spPr>
        <a:xfrm>
          <a:off x="665353" y="1013872"/>
          <a:ext cx="1837644" cy="183764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584175" y="1013872"/>
          <a:ext cx="6624735" cy="18376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NÁZEV:VY_22_INOVACE_28_AJ4_BUILDINGS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584175" y="1013872"/>
        <a:ext cx="6624735" cy="506936"/>
      </dsp:txXfrm>
    </dsp:sp>
    <dsp:sp modelId="{71A5FEA7-FE77-4220-960F-2AB7AE466FE5}">
      <dsp:nvSpPr>
        <dsp:cNvPr id="0" name=""/>
        <dsp:cNvSpPr/>
      </dsp:nvSpPr>
      <dsp:spPr>
        <a:xfrm>
          <a:off x="998030" y="1520808"/>
          <a:ext cx="1172290" cy="117229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584175" y="1520808"/>
          <a:ext cx="6624735" cy="11722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BUILDINGS</a:t>
          </a:r>
          <a:endParaRPr lang="cs-CZ" sz="2000" kern="1200" dirty="0"/>
        </a:p>
      </dsp:txBody>
      <dsp:txXfrm>
        <a:off x="1584175" y="1520808"/>
        <a:ext cx="6624735" cy="506936"/>
      </dsp:txXfrm>
    </dsp:sp>
    <dsp:sp modelId="{914F10DC-A7FA-462B-9334-03354AC7EA9F}">
      <dsp:nvSpPr>
        <dsp:cNvPr id="0" name=""/>
        <dsp:cNvSpPr/>
      </dsp:nvSpPr>
      <dsp:spPr>
        <a:xfrm>
          <a:off x="1330707" y="2027745"/>
          <a:ext cx="506936" cy="50693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584175" y="2027745"/>
          <a:ext cx="6624735" cy="50693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584175" y="2027745"/>
        <a:ext cx="6624735" cy="5069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A17E17-7749-4E41-BA0D-7F6592310B70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08A9E7-206B-4159-AA82-6650CB90F7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D4F4A-AC94-445C-AE83-F323A5646DA4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4CC25DF-CA84-4566-BEA8-42315BBDE1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EFD4F4A-AC94-445C-AE83-F323A5646DA4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4CC25DF-CA84-4566-BEA8-42315BBDE1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D4F4A-AC94-445C-AE83-F323A5646DA4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C25DF-CA84-4566-BEA8-42315BBDE1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D4F4A-AC94-445C-AE83-F323A5646DA4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C25DF-CA84-4566-BEA8-42315BBDE1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C25DF-CA84-4566-BEA8-42315BBDE1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D4F4A-AC94-445C-AE83-F323A5646DA4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D4F4A-AC94-445C-AE83-F323A5646DA4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C25DF-CA84-4566-BEA8-42315BBDE1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D4F4A-AC94-445C-AE83-F323A5646DA4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C25DF-CA84-4566-BEA8-42315BBDE1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EFD4F4A-AC94-445C-AE83-F323A5646DA4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4CC25DF-CA84-4566-BEA8-42315BBDE1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D4F4A-AC94-445C-AE83-F323A5646DA4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4CC25DF-CA84-4566-BEA8-42315BBDE1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D4F4A-AC94-445C-AE83-F323A5646DA4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C25DF-CA84-4566-BEA8-42315BBDE1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D4F4A-AC94-445C-AE83-F323A5646DA4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C25DF-CA84-4566-BEA8-42315BBDE1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FD4F4A-AC94-445C-AE83-F323A5646DA4}" type="datetimeFigureOut">
              <a:rPr lang="cs-CZ" smtClean="0"/>
              <a:pPr/>
              <a:t>29.3.2013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4CC25DF-CA84-4566-BEA8-42315BBDE1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2.wmf"/><Relationship Id="rId7" Type="http://schemas.openxmlformats.org/officeDocument/2006/relationships/image" Target="../media/image15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image" Target="../media/image11.wmf"/><Relationship Id="rId4" Type="http://schemas.openxmlformats.org/officeDocument/2006/relationships/image" Target="../media/image9.wmf"/><Relationship Id="rId9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NlzL9tk7GG8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467544" y="404664"/>
          <a:ext cx="8208912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ChangeArrowheads="1"/>
          </p:cNvSpPr>
          <p:nvPr/>
        </p:nvSpPr>
        <p:spPr bwMode="auto">
          <a:xfrm>
            <a:off x="251520" y="813500"/>
            <a:ext cx="8892480" cy="433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ANOTACE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Materi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+mn-ea" charset="0"/>
                <a:cs typeface="Arial" pitchFamily="34" charset="0"/>
              </a:rPr>
              <a:t>á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l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je určen pro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výuku</a:t>
            </a:r>
            <a:r>
              <a:rPr kumimoji="0" lang="cs-CZ" sz="2800" b="0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anglick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+mn-ea" charset="0"/>
                <a:cs typeface="Arial" pitchFamily="34" charset="0"/>
              </a:rPr>
              <a:t>é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ho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jazyka ve 4.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     ročn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+mn-ea" charset="0"/>
                <a:cs typeface="Arial" pitchFamily="34" charset="0"/>
              </a:rPr>
              <a:t>í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ku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Z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+mn-ea" charset="0"/>
                <a:cs typeface="Arial" pitchFamily="34" charset="0"/>
              </a:rPr>
              <a:t>Š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.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Ž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+mn-ea" charset="0"/>
                <a:cs typeface="Arial" pitchFamily="34" charset="0"/>
              </a:rPr>
              <a:t>á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ci ře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+mn-ea" charset="0"/>
                <a:cs typeface="Arial" pitchFamily="34" charset="0"/>
              </a:rPr>
              <a:t>ší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 osmisměrku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Osvojuj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+mn-ea" charset="0"/>
                <a:cs typeface="Arial" pitchFamily="34" charset="0"/>
              </a:rPr>
              <a:t>í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 si a procvičuj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+mn-ea" charset="0"/>
                <a:cs typeface="Arial" pitchFamily="34" charset="0"/>
              </a:rPr>
              <a:t>í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 slovn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+mn-ea" charset="0"/>
                <a:cs typeface="Arial" pitchFamily="34" charset="0"/>
              </a:rPr>
              <a:t>í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 z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+mn-ea" charset="0"/>
                <a:cs typeface="Arial" pitchFamily="34" charset="0"/>
              </a:rPr>
              <a:t>á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sobu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z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+mn-ea" charset="0"/>
                <a:cs typeface="Arial" pitchFamily="34" charset="0"/>
              </a:rPr>
              <a:t> 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významov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+mn-ea" charset="0"/>
                <a:cs typeface="Arial" pitchFamily="34" charset="0"/>
              </a:rPr>
              <a:t>é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Arial" pitchFamily="34" charset="0"/>
              </a:rPr>
              <a:t>ho okruhu Ve městě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+mn-ea" charset="0"/>
                <a:cs typeface="+mn-cs" charset="0"/>
              </a:rPr>
              <a:t>Řešení následuje na závěr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Použit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Times New Roman" pitchFamily="18" charset="0"/>
                <a:cs typeface="Arial" pitchFamily="34" charset="0"/>
              </a:rPr>
              <a:t>é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zdroje: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učebnice Project 1 Tom Hutchinson, Oxford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4941168"/>
            <a:ext cx="565318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Microsoft.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com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131840" y="836713"/>
          <a:ext cx="3024336" cy="5078879"/>
        </p:xfrm>
        <a:graphic>
          <a:graphicData uri="http://schemas.openxmlformats.org/drawingml/2006/table">
            <a:tbl>
              <a:tblPr/>
              <a:tblGrid>
                <a:gridCol w="3024336"/>
              </a:tblGrid>
              <a:tr h="49898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0070C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BOOKSHOP</a:t>
                      </a:r>
                      <a:endParaRPr lang="cs-CZ" sz="2400" dirty="0">
                        <a:solidFill>
                          <a:srgbClr val="0070C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93" marR="793" marT="793" marB="7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49898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0070C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CINEMA</a:t>
                      </a:r>
                      <a:endParaRPr lang="cs-CZ" sz="2400" dirty="0">
                        <a:solidFill>
                          <a:srgbClr val="0070C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93" marR="793" marT="793" marB="7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49898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0070C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MARKET</a:t>
                      </a:r>
                      <a:endParaRPr lang="cs-CZ" sz="2400" dirty="0">
                        <a:solidFill>
                          <a:srgbClr val="0070C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93" marR="793" marT="793" marB="7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56091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0070C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SPORTSCENTRE</a:t>
                      </a:r>
                      <a:endParaRPr lang="cs-CZ" sz="2400" dirty="0">
                        <a:solidFill>
                          <a:srgbClr val="0070C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93" marR="793" marT="793" marB="7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49898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0070C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CASTLE</a:t>
                      </a:r>
                      <a:endParaRPr lang="cs-CZ" sz="2400" dirty="0">
                        <a:solidFill>
                          <a:srgbClr val="0070C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93" marR="793" marT="793" marB="7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510794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rgbClr val="0070C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CLOTHESSHOP</a:t>
                      </a:r>
                      <a:endParaRPr lang="cs-CZ" sz="2400" dirty="0" smtClean="0">
                        <a:solidFill>
                          <a:srgbClr val="0070C0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793" marR="793" marT="793" marB="7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49898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0070C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MUSEUM</a:t>
                      </a:r>
                      <a:endParaRPr lang="cs-CZ" sz="2400" dirty="0">
                        <a:solidFill>
                          <a:srgbClr val="0070C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93" marR="793" marT="793" marB="7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51428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0070C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SUPERMARKET</a:t>
                      </a:r>
                      <a:endParaRPr lang="cs-CZ" sz="2400" dirty="0">
                        <a:solidFill>
                          <a:srgbClr val="0070C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93" marR="793" marT="793" marB="7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49898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0070C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CHURCH</a:t>
                      </a:r>
                      <a:endParaRPr lang="cs-CZ" sz="2400" dirty="0">
                        <a:solidFill>
                          <a:srgbClr val="0070C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93" marR="793" marT="793" marB="7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49898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0070C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HOTEL</a:t>
                      </a:r>
                      <a:endParaRPr lang="cs-CZ" sz="2400" dirty="0">
                        <a:solidFill>
                          <a:srgbClr val="0070C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93" marR="793" marT="793" marB="7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0" y="0"/>
            <a:ext cx="9144000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Spoj s obrázkem :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9459" name="Picture 3" descr="C:\Documents and Settings\oem\Local Settings\Temporary Internet Files\Content.IE5\EP8AZKX8\MC9002959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556792"/>
            <a:ext cx="1477813" cy="1214525"/>
          </a:xfrm>
          <a:prstGeom prst="rect">
            <a:avLst/>
          </a:prstGeom>
          <a:noFill/>
        </p:spPr>
      </p:pic>
      <p:pic>
        <p:nvPicPr>
          <p:cNvPr id="19460" name="Picture 4" descr="C:\Documents and Settings\oem\Local Settings\Temporary Internet Files\Content.IE5\UIE11HF3\MC9002330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04664"/>
            <a:ext cx="1704740" cy="1734443"/>
          </a:xfrm>
          <a:prstGeom prst="rect">
            <a:avLst/>
          </a:prstGeom>
          <a:noFill/>
        </p:spPr>
      </p:pic>
      <p:pic>
        <p:nvPicPr>
          <p:cNvPr id="19461" name="Picture 5" descr="C:\Documents and Settings\oem\Local Settings\Temporary Internet Files\Content.IE5\1W501GND\MC9002372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620688"/>
            <a:ext cx="1464053" cy="1396513"/>
          </a:xfrm>
          <a:prstGeom prst="rect">
            <a:avLst/>
          </a:prstGeom>
          <a:noFill/>
        </p:spPr>
      </p:pic>
      <p:pic>
        <p:nvPicPr>
          <p:cNvPr id="19462" name="Picture 6" descr="C:\Documents and Settings\oem\Local Settings\Temporary Internet Files\Content.IE5\1W501GND\MC90019848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2492896"/>
            <a:ext cx="1198173" cy="1335550"/>
          </a:xfrm>
          <a:prstGeom prst="rect">
            <a:avLst/>
          </a:prstGeom>
          <a:noFill/>
        </p:spPr>
      </p:pic>
      <p:pic>
        <p:nvPicPr>
          <p:cNvPr id="19464" name="Picture 8" descr="C:\Documents and Settings\oem\Local Settings\Temporary Internet Files\Content.IE5\1W501GND\MC90028706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293096"/>
            <a:ext cx="1935183" cy="1990571"/>
          </a:xfrm>
          <a:prstGeom prst="rect">
            <a:avLst/>
          </a:prstGeom>
          <a:noFill/>
        </p:spPr>
      </p:pic>
      <p:pic>
        <p:nvPicPr>
          <p:cNvPr id="19465" name="Picture 9" descr="C:\Program Files\Microsoft Office\MEDIA\CAGCAT10\j0149407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36296" y="620688"/>
            <a:ext cx="1562137" cy="1859743"/>
          </a:xfrm>
          <a:prstGeom prst="rect">
            <a:avLst/>
          </a:prstGeom>
          <a:noFill/>
        </p:spPr>
      </p:pic>
      <p:pic>
        <p:nvPicPr>
          <p:cNvPr id="19466" name="Picture 10" descr="C:\Documents and Settings\oem\Local Settings\Temporary Internet Files\Content.IE5\1W501GND\MC90041569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71600" y="2636912"/>
            <a:ext cx="2223046" cy="1634034"/>
          </a:xfrm>
          <a:prstGeom prst="rect">
            <a:avLst/>
          </a:prstGeom>
          <a:noFill/>
        </p:spPr>
      </p:pic>
      <p:pic>
        <p:nvPicPr>
          <p:cNvPr id="19467" name="Picture 11" descr="C:\Documents and Settings\oem\Local Settings\Temporary Internet Files\Content.IE5\IF194SHG\MC90014955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444208" y="5013176"/>
            <a:ext cx="1727703" cy="1653766"/>
          </a:xfrm>
          <a:prstGeom prst="rect">
            <a:avLst/>
          </a:prstGeom>
          <a:noFill/>
        </p:spPr>
      </p:pic>
      <p:pic>
        <p:nvPicPr>
          <p:cNvPr id="19469" name="Picture 13" descr="C:\Documents and Settings\oem\Local Settings\Temporary Internet Files\Content.IE5\1W501GND\MC900212097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156176" y="3212976"/>
            <a:ext cx="1447495" cy="1824228"/>
          </a:xfrm>
          <a:prstGeom prst="rect">
            <a:avLst/>
          </a:prstGeom>
          <a:noFill/>
        </p:spPr>
      </p:pic>
      <p:cxnSp>
        <p:nvCxnSpPr>
          <p:cNvPr id="17" name="Přímá spojovací šipka 16"/>
          <p:cNvCxnSpPr/>
          <p:nvPr/>
        </p:nvCxnSpPr>
        <p:spPr>
          <a:xfrm>
            <a:off x="2843808" y="1124744"/>
            <a:ext cx="936104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1619672" y="1628800"/>
            <a:ext cx="2520280" cy="64807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2915816" y="3140968"/>
            <a:ext cx="108012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V="1">
            <a:off x="1763688" y="3717032"/>
            <a:ext cx="1872208" cy="115212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2843808" y="4221088"/>
            <a:ext cx="1152128" cy="64807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H="1">
            <a:off x="5220072" y="1628800"/>
            <a:ext cx="720080" cy="43204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H="1">
            <a:off x="5076056" y="2204864"/>
            <a:ext cx="2160240" cy="288032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>
            <a:stCxn id="19462" idx="1"/>
          </p:cNvCxnSpPr>
          <p:nvPr/>
        </p:nvCxnSpPr>
        <p:spPr>
          <a:xfrm flipH="1" flipV="1">
            <a:off x="5796136" y="2636912"/>
            <a:ext cx="1728192" cy="523759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flipH="1">
            <a:off x="5652120" y="4221088"/>
            <a:ext cx="576064" cy="3600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>
            <a:stCxn id="19467" idx="1"/>
          </p:cNvCxnSpPr>
          <p:nvPr/>
        </p:nvCxnSpPr>
        <p:spPr>
          <a:xfrm flipH="1" flipV="1">
            <a:off x="5076056" y="5661248"/>
            <a:ext cx="1368152" cy="178811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pic>
        <p:nvPicPr>
          <p:cNvPr id="19468" name="Picture 12" descr="C:\Documents and Settings\oem\Local Settings\Temporary Internet Files\Content.IE5\EP8AZKX8\MC900221843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339752" y="4797152"/>
            <a:ext cx="1733702" cy="18333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260648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Fill these words 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692696"/>
            <a:ext cx="2232248" cy="3108543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rgbClr val="7030A0"/>
                </a:solidFill>
              </a:rPr>
              <a:t>C . . T . .</a:t>
            </a:r>
          </a:p>
          <a:p>
            <a:r>
              <a:rPr lang="en-US" sz="2800" b="1" dirty="0" smtClean="0">
                <a:solidFill>
                  <a:srgbClr val="7030A0"/>
                </a:solidFill>
              </a:rPr>
              <a:t>. O </a:t>
            </a:r>
            <a:r>
              <a:rPr lang="en-US" sz="2800" b="1" dirty="0" smtClean="0">
                <a:solidFill>
                  <a:srgbClr val="7030A0"/>
                </a:solidFill>
              </a:rPr>
              <a:t>O</a:t>
            </a:r>
            <a:r>
              <a:rPr lang="en-US" sz="2800" b="1" dirty="0" smtClean="0">
                <a:solidFill>
                  <a:srgbClr val="7030A0"/>
                </a:solidFill>
              </a:rPr>
              <a:t> . . H . . </a:t>
            </a:r>
          </a:p>
          <a:p>
            <a:r>
              <a:rPr lang="en-US" sz="2800" b="1" dirty="0" smtClean="0">
                <a:solidFill>
                  <a:srgbClr val="7030A0"/>
                </a:solidFill>
              </a:rPr>
              <a:t>C H . . . . </a:t>
            </a:r>
          </a:p>
          <a:p>
            <a:r>
              <a:rPr lang="en-US" sz="2800" b="1" dirty="0" smtClean="0">
                <a:solidFill>
                  <a:srgbClr val="7030A0"/>
                </a:solidFill>
              </a:rPr>
              <a:t>. O . E .</a:t>
            </a:r>
          </a:p>
          <a:p>
            <a:r>
              <a:rPr lang="en-US" sz="2800" b="1" dirty="0" smtClean="0">
                <a:solidFill>
                  <a:srgbClr val="7030A0"/>
                </a:solidFill>
              </a:rPr>
              <a:t>C . . E . .</a:t>
            </a:r>
          </a:p>
          <a:p>
            <a:r>
              <a:rPr lang="en-US" sz="2800" b="1" dirty="0" smtClean="0">
                <a:solidFill>
                  <a:srgbClr val="7030A0"/>
                </a:solidFill>
              </a:rPr>
              <a:t>M . R . E .</a:t>
            </a:r>
          </a:p>
          <a:p>
            <a:r>
              <a:rPr lang="en-US" sz="2800" b="1" dirty="0" smtClean="0">
                <a:solidFill>
                  <a:srgbClr val="7030A0"/>
                </a:solidFill>
              </a:rPr>
              <a:t>. U . E . . 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99992" y="476672"/>
            <a:ext cx="3312368" cy="3539430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rgbClr val="C00000"/>
                </a:solidFill>
              </a:rPr>
              <a:t>S . P . . M A . . E .</a:t>
            </a:r>
          </a:p>
          <a:p>
            <a:r>
              <a:rPr lang="en-US" sz="2800" b="1" dirty="0" smtClean="0">
                <a:solidFill>
                  <a:srgbClr val="C00000"/>
                </a:solidFill>
              </a:rPr>
              <a:t>C L . . H . S </a:t>
            </a:r>
            <a:r>
              <a:rPr lang="en-US" sz="2800" b="1" dirty="0" smtClean="0">
                <a:solidFill>
                  <a:srgbClr val="C00000"/>
                </a:solidFill>
              </a:rPr>
              <a:t>S</a:t>
            </a:r>
            <a:r>
              <a:rPr lang="en-US" sz="2800" b="1" dirty="0" smtClean="0">
                <a:solidFill>
                  <a:srgbClr val="C00000"/>
                </a:solidFill>
              </a:rPr>
              <a:t> . O .</a:t>
            </a:r>
          </a:p>
          <a:p>
            <a:r>
              <a:rPr lang="en-US" sz="2800" b="1" dirty="0" smtClean="0">
                <a:solidFill>
                  <a:srgbClr val="C00000"/>
                </a:solidFill>
              </a:rPr>
              <a:t>. P O . . C . . . R .</a:t>
            </a:r>
          </a:p>
          <a:p>
            <a:r>
              <a:rPr lang="en-US" sz="2800" b="1" dirty="0" smtClean="0">
                <a:solidFill>
                  <a:srgbClr val="C00000"/>
                </a:solidFill>
              </a:rPr>
              <a:t>H O . P . T . .</a:t>
            </a:r>
          </a:p>
          <a:p>
            <a:r>
              <a:rPr lang="en-US" sz="2800" b="1" dirty="0" smtClean="0">
                <a:solidFill>
                  <a:srgbClr val="C00000"/>
                </a:solidFill>
              </a:rPr>
              <a:t>B U . . T . O . .</a:t>
            </a:r>
          </a:p>
          <a:p>
            <a:r>
              <a:rPr lang="en-US" sz="2800" b="1" dirty="0" smtClean="0">
                <a:solidFill>
                  <a:srgbClr val="C00000"/>
                </a:solidFill>
              </a:rPr>
              <a:t>T H . . T . .</a:t>
            </a:r>
          </a:p>
          <a:p>
            <a:r>
              <a:rPr lang="en-US" sz="2800" b="1" dirty="0" smtClean="0">
                <a:solidFill>
                  <a:srgbClr val="C00000"/>
                </a:solidFill>
              </a:rPr>
              <a:t>S Q . . R . </a:t>
            </a:r>
          </a:p>
          <a:p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50131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077072"/>
            <a:ext cx="23155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Jumbled words :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4653136"/>
            <a:ext cx="3240360" cy="1569660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200" b="1" dirty="0" smtClean="0">
                <a:solidFill>
                  <a:srgbClr val="0070C0"/>
                </a:solidFill>
              </a:rPr>
              <a:t>COSLOH</a:t>
            </a:r>
          </a:p>
          <a:p>
            <a:r>
              <a:rPr lang="en-US" sz="3200" b="1" dirty="0" smtClean="0">
                <a:solidFill>
                  <a:srgbClr val="0070C0"/>
                </a:solidFill>
              </a:rPr>
              <a:t>OSKOBOPH</a:t>
            </a:r>
          </a:p>
          <a:p>
            <a:r>
              <a:rPr lang="en-US" sz="3200" b="1" dirty="0" smtClean="0">
                <a:solidFill>
                  <a:srgbClr val="0070C0"/>
                </a:solidFill>
              </a:rPr>
              <a:t>ICANME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16016" y="4653135"/>
            <a:ext cx="2071019" cy="1569660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200" b="1" dirty="0" smtClean="0">
                <a:solidFill>
                  <a:srgbClr val="00B050"/>
                </a:solidFill>
              </a:rPr>
              <a:t>KABN</a:t>
            </a:r>
          </a:p>
          <a:p>
            <a:r>
              <a:rPr lang="en-US" sz="3200" b="1" dirty="0" smtClean="0">
                <a:solidFill>
                  <a:srgbClr val="00B050"/>
                </a:solidFill>
              </a:rPr>
              <a:t>LETHO</a:t>
            </a:r>
          </a:p>
          <a:p>
            <a:r>
              <a:rPr lang="en-US" sz="3200" b="1" dirty="0" smtClean="0">
                <a:solidFill>
                  <a:srgbClr val="00B050"/>
                </a:solidFill>
              </a:rPr>
              <a:t>ARKMET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404664"/>
            <a:ext cx="5688632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Where do you do </a:t>
            </a:r>
            <a:r>
              <a:rPr lang="cs-CZ" sz="2400" dirty="0" smtClean="0"/>
              <a:t>?</a:t>
            </a:r>
            <a:r>
              <a:rPr lang="en-US" sz="2400" dirty="0" smtClean="0"/>
              <a:t> </a:t>
            </a:r>
            <a:r>
              <a:rPr lang="en-US" sz="2400" dirty="0" smtClean="0"/>
              <a:t>Write and check it: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980728"/>
            <a:ext cx="561662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You can leave your car here.</a:t>
            </a:r>
          </a:p>
          <a:p>
            <a:r>
              <a:rPr lang="en-US" sz="2800" dirty="0" smtClean="0"/>
              <a:t>You can take the bus from here.</a:t>
            </a:r>
          </a:p>
          <a:p>
            <a:r>
              <a:rPr lang="en-US" sz="2800" dirty="0" smtClean="0"/>
              <a:t>You can see a film here.</a:t>
            </a:r>
          </a:p>
          <a:p>
            <a:r>
              <a:rPr lang="en-US" sz="2800" dirty="0" smtClean="0"/>
              <a:t>You can buy a dress here.</a:t>
            </a:r>
          </a:p>
          <a:p>
            <a:r>
              <a:rPr lang="en-US" sz="2800" dirty="0" smtClean="0"/>
              <a:t>You can see same old things.</a:t>
            </a:r>
          </a:p>
          <a:p>
            <a:r>
              <a:rPr lang="en-US" sz="2800" dirty="0" smtClean="0"/>
              <a:t>You can buy  books here. </a:t>
            </a:r>
          </a:p>
          <a:p>
            <a:r>
              <a:rPr lang="en-US" sz="2800" dirty="0" smtClean="0"/>
              <a:t>You can borrow books from here.</a:t>
            </a:r>
          </a:p>
          <a:p>
            <a:r>
              <a:rPr lang="en-US" sz="2800" dirty="0" smtClean="0"/>
              <a:t>You can buy milk here.</a:t>
            </a:r>
          </a:p>
          <a:p>
            <a:r>
              <a:rPr lang="en-US" sz="2800" dirty="0" smtClean="0"/>
              <a:t>You can sleep here.</a:t>
            </a:r>
          </a:p>
          <a:p>
            <a:r>
              <a:rPr lang="en-US" sz="2800" dirty="0" smtClean="0"/>
              <a:t>You can have lunch here.</a:t>
            </a:r>
          </a:p>
          <a:p>
            <a:r>
              <a:rPr lang="en-US" sz="2800" dirty="0" smtClean="0"/>
              <a:t>You can do sports here.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28184" y="1052736"/>
            <a:ext cx="2190471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car park</a:t>
            </a:r>
          </a:p>
          <a:p>
            <a:r>
              <a:rPr lang="en-US" sz="2800" dirty="0" smtClean="0"/>
              <a:t>bus stop</a:t>
            </a:r>
          </a:p>
          <a:p>
            <a:r>
              <a:rPr lang="en-US" sz="2800" dirty="0" smtClean="0"/>
              <a:t>cinema</a:t>
            </a:r>
          </a:p>
          <a:p>
            <a:r>
              <a:rPr lang="en-US" sz="2800" dirty="0" smtClean="0"/>
              <a:t>clothes shop</a:t>
            </a:r>
          </a:p>
          <a:p>
            <a:r>
              <a:rPr lang="en-US" sz="2800" dirty="0" smtClean="0"/>
              <a:t>museum</a:t>
            </a:r>
          </a:p>
          <a:p>
            <a:r>
              <a:rPr lang="en-US" sz="2800" dirty="0" smtClean="0"/>
              <a:t>books shop</a:t>
            </a:r>
          </a:p>
          <a:p>
            <a:r>
              <a:rPr lang="en-US" sz="2800" dirty="0" smtClean="0"/>
              <a:t>library</a:t>
            </a:r>
          </a:p>
          <a:p>
            <a:r>
              <a:rPr lang="en-US" sz="2800" dirty="0" smtClean="0"/>
              <a:t>supermarket</a:t>
            </a:r>
          </a:p>
          <a:p>
            <a:r>
              <a:rPr lang="en-US" sz="2800" dirty="0" smtClean="0"/>
              <a:t>hotel</a:t>
            </a:r>
          </a:p>
          <a:p>
            <a:r>
              <a:rPr lang="en-US" sz="2800" dirty="0" smtClean="0"/>
              <a:t>restaurant</a:t>
            </a:r>
          </a:p>
          <a:p>
            <a:r>
              <a:rPr lang="en-US" sz="2800" dirty="0" smtClean="0"/>
              <a:t>sports centre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300192" y="980728"/>
            <a:ext cx="2160240" cy="525658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puzzlemaker.discoveryeducation.com/puzzles/31054xjin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7" y="548680"/>
            <a:ext cx="6115279" cy="56886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</p:pic>
      <p:pic>
        <p:nvPicPr>
          <p:cNvPr id="3" name="Picture 13" descr="C:\Documents and Settings\oem\Local Settings\Temporary Internet Files\Content.IE5\1W501GND\MC9002120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88640"/>
            <a:ext cx="1447495" cy="1824228"/>
          </a:xfrm>
          <a:prstGeom prst="rect">
            <a:avLst/>
          </a:prstGeom>
          <a:noFill/>
        </p:spPr>
      </p:pic>
      <p:pic>
        <p:nvPicPr>
          <p:cNvPr id="4" name="Picture 9" descr="C:\Program Files\Microsoft Office\MEDIA\CAGCAT10\j0149407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1484784"/>
            <a:ext cx="1562137" cy="1859743"/>
          </a:xfrm>
          <a:prstGeom prst="rect">
            <a:avLst/>
          </a:prstGeom>
          <a:noFill/>
        </p:spPr>
      </p:pic>
      <p:pic>
        <p:nvPicPr>
          <p:cNvPr id="5" name="Picture 11" descr="C:\Documents and Settings\oem\Local Settings\Temporary Internet Files\Content.IE5\IF194SHG\MC90014955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0"/>
            <a:ext cx="1727703" cy="1653766"/>
          </a:xfrm>
          <a:prstGeom prst="rect">
            <a:avLst/>
          </a:prstGeom>
          <a:noFill/>
        </p:spPr>
      </p:pic>
      <p:pic>
        <p:nvPicPr>
          <p:cNvPr id="6" name="Picture 3" descr="C:\Documents and Settings\oem\Local Settings\Temporary Internet Files\Content.IE5\EP8AZKX8\MC90029594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188640"/>
            <a:ext cx="1477813" cy="1214525"/>
          </a:xfrm>
          <a:prstGeom prst="rect">
            <a:avLst/>
          </a:prstGeom>
          <a:noFill/>
        </p:spPr>
      </p:pic>
      <p:pic>
        <p:nvPicPr>
          <p:cNvPr id="29699" name="Picture 3" descr="C:\Documents and Settings\oem\Local Settings\Temporary Internet Files\Content.IE5\UIE11HF3\MC90023198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4797152"/>
            <a:ext cx="1894267" cy="1447615"/>
          </a:xfrm>
          <a:prstGeom prst="rect">
            <a:avLst/>
          </a:prstGeom>
          <a:noFill/>
        </p:spPr>
      </p:pic>
      <p:pic>
        <p:nvPicPr>
          <p:cNvPr id="29700" name="Picture 4" descr="C:\Documents and Settings\oem\Local Settings\Temporary Internet Files\Content.IE5\1W501GND\MC90029589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08104" y="2708920"/>
            <a:ext cx="1679418" cy="1753354"/>
          </a:xfrm>
          <a:prstGeom prst="rect">
            <a:avLst/>
          </a:prstGeom>
          <a:noFill/>
        </p:spPr>
      </p:pic>
      <p:pic>
        <p:nvPicPr>
          <p:cNvPr id="9" name="Picture 10" descr="C:\Documents and Settings\oem\Local Settings\Temporary Internet Files\Content.IE5\1W501GND\MC90041569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043608" y="4725144"/>
            <a:ext cx="2223046" cy="163403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580112" y="476672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332656"/>
            <a:ext cx="328810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5013176"/>
            <a:ext cx="296876" cy="369332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48264" y="4797152"/>
            <a:ext cx="290464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80312" y="1700808"/>
            <a:ext cx="306494" cy="369332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188640"/>
            <a:ext cx="288032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99792" y="188640"/>
            <a:ext cx="288032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08104" y="2780928"/>
            <a:ext cx="453716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6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835696" y="1484784"/>
            <a:ext cx="53285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hlinkClick r:id="rId2"/>
              </a:rPr>
              <a:t>London </a:t>
            </a:r>
            <a:r>
              <a:rPr lang="cs-CZ" sz="4000" dirty="0" smtClean="0">
                <a:hlinkClick r:id="rId2"/>
              </a:rPr>
              <a:t>Bridge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90872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en-US" dirty="0" smtClean="0"/>
              <a:t>nd</a:t>
            </a:r>
            <a:r>
              <a:rPr lang="en-US" dirty="0" smtClean="0"/>
              <a:t> now it’s time for song.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539552" y="69269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127</TotalTime>
  <Words>302</Words>
  <Application>Microsoft Office PowerPoint</Application>
  <PresentationFormat>Předvádění na obrazovce (4:3)</PresentationFormat>
  <Paragraphs>89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12</cp:revision>
  <dcterms:created xsi:type="dcterms:W3CDTF">2013-03-28T12:33:43Z</dcterms:created>
  <dcterms:modified xsi:type="dcterms:W3CDTF">2013-03-29T09:23:45Z</dcterms:modified>
</cp:coreProperties>
</file>