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81" r:id="rId3"/>
    <p:sldId id="283" r:id="rId4"/>
    <p:sldId id="282" r:id="rId5"/>
    <p:sldId id="284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D60093"/>
    <a:srgbClr val="FF00FF"/>
    <a:srgbClr val="FF9933"/>
    <a:srgbClr val="0099FF"/>
    <a:srgbClr val="009900"/>
    <a:srgbClr val="993300"/>
    <a:srgbClr val="990000"/>
    <a:srgbClr val="663300"/>
    <a:srgbClr val="00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5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3.wmf"/><Relationship Id="rId7" Type="http://schemas.openxmlformats.org/officeDocument/2006/relationships/image" Target="../media/image6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11.wmf"/><Relationship Id="rId10" Type="http://schemas.openxmlformats.org/officeDocument/2006/relationships/image" Target="../media/image9.wmf"/><Relationship Id="rId4" Type="http://schemas.openxmlformats.org/officeDocument/2006/relationships/image" Target="../media/image4.wmf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3.wmf"/><Relationship Id="rId7" Type="http://schemas.openxmlformats.org/officeDocument/2006/relationships/image" Target="../media/image6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11.wmf"/><Relationship Id="rId10" Type="http://schemas.openxmlformats.org/officeDocument/2006/relationships/image" Target="../media/image9.wmf"/><Relationship Id="rId4" Type="http://schemas.openxmlformats.org/officeDocument/2006/relationships/image" Target="../media/image4.wmf"/><Relationship Id="rId9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4.wmf"/><Relationship Id="rId7" Type="http://schemas.openxmlformats.org/officeDocument/2006/relationships/image" Target="../media/image10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3.wmf"/><Relationship Id="rId4" Type="http://schemas.openxmlformats.org/officeDocument/2006/relationships/image" Target="../media/image6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–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VY_32_INOVACE_05_Přirovnání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51720" y="332656"/>
            <a:ext cx="4186808" cy="1066130"/>
          </a:xfrm>
        </p:spPr>
        <p:txBody>
          <a:bodyPr>
            <a:normAutofit/>
          </a:bodyPr>
          <a:lstStyle/>
          <a:p>
            <a:r>
              <a:rPr lang="en-GB" i="1" dirty="0" smtClean="0">
                <a:solidFill>
                  <a:srgbClr val="FFFF00"/>
                </a:solidFill>
              </a:rPr>
              <a:t>Say the words:</a:t>
            </a:r>
            <a:endParaRPr lang="en-GB" i="1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5576" y="2492896"/>
            <a:ext cx="764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toast</a:t>
            </a:r>
            <a:endParaRPr lang="en-GB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956376" y="5301208"/>
            <a:ext cx="10294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the sea</a:t>
            </a:r>
            <a:endParaRPr lang="en-GB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491880" y="5157192"/>
            <a:ext cx="12506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 feather</a:t>
            </a:r>
            <a:endParaRPr lang="en-GB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403648" y="4365104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 mountain</a:t>
            </a:r>
            <a:endParaRPr lang="en-GB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87624" y="5445224"/>
            <a:ext cx="5421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ice</a:t>
            </a:r>
            <a:endParaRPr lang="en-GB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236296" y="2060848"/>
            <a:ext cx="15921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an elephant</a:t>
            </a:r>
            <a:endParaRPr lang="en-GB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44008" y="1844824"/>
            <a:ext cx="10647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the sky</a:t>
            </a:r>
            <a:endParaRPr lang="en-GB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987824" y="2924944"/>
            <a:ext cx="8354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snow</a:t>
            </a:r>
            <a:endParaRPr lang="en-GB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940152" y="3933056"/>
            <a:ext cx="816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night</a:t>
            </a:r>
            <a:endParaRPr lang="en-GB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MojePC\Local Settings\Temporary Internet Files\Content.IE5\3S5DU23J\MC900389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429000"/>
            <a:ext cx="913486" cy="890626"/>
          </a:xfrm>
          <a:prstGeom prst="rect">
            <a:avLst/>
          </a:prstGeom>
          <a:noFill/>
        </p:spPr>
      </p:pic>
      <p:pic>
        <p:nvPicPr>
          <p:cNvPr id="1030" name="Picture 6" descr="C:\Documents and Settings\MojePC\Local Settings\Temporary Internet Files\Content.IE5\3S5DU23J\MC9003203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5275269">
            <a:off x="3621817" y="4664738"/>
            <a:ext cx="291837" cy="940003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1036" name="Picture 12" descr="C:\Documents and Settings\MojePC\Local Settings\Temporary Internet Files\Content.IE5\KOOMONHK\MC9003264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908720"/>
            <a:ext cx="867831" cy="1008112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1038" name="Picture 14" descr="C:\Program Files\Microsoft Office\MEDIA\CAGCAT10\j0199283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1268760"/>
            <a:ext cx="1136459" cy="1020950"/>
          </a:xfrm>
          <a:prstGeom prst="rect">
            <a:avLst/>
          </a:prstGeom>
          <a:noFill/>
        </p:spPr>
      </p:pic>
      <p:pic>
        <p:nvPicPr>
          <p:cNvPr id="1049" name="Picture 25" descr="C:\Documents and Settings\MojePC\Local Settings\Temporary Internet Files\Content.IE5\KOOMONHK\MC90015716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5085184"/>
            <a:ext cx="1017433" cy="892045"/>
          </a:xfrm>
          <a:prstGeom prst="rect">
            <a:avLst/>
          </a:prstGeom>
          <a:noFill/>
        </p:spPr>
      </p:pic>
      <p:pic>
        <p:nvPicPr>
          <p:cNvPr id="1051" name="Picture 27" descr="C:\Documents and Settings\MojePC\Local Settings\Temporary Internet Files\Content.IE5\PIV95KXT\MC90021583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5085184"/>
            <a:ext cx="1152128" cy="777847"/>
          </a:xfrm>
          <a:prstGeom prst="rect">
            <a:avLst/>
          </a:prstGeom>
          <a:noFill/>
        </p:spPr>
      </p:pic>
      <p:pic>
        <p:nvPicPr>
          <p:cNvPr id="1052" name="Picture 28" descr="C:\Documents and Settings\MojePC\Local Settings\Temporary Internet Files\Content.IE5\KOOMONHK\MC90034645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40152" y="2492896"/>
            <a:ext cx="720081" cy="719656"/>
          </a:xfrm>
          <a:prstGeom prst="rect">
            <a:avLst/>
          </a:prstGeom>
          <a:noFill/>
        </p:spPr>
      </p:pic>
      <p:pic>
        <p:nvPicPr>
          <p:cNvPr id="1054" name="Picture 30" descr="C:\Documents and Settings\MojePC\Local Settings\Temporary Internet Files\Content.IE5\PIV95KXT\MC90030803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860032" y="3861048"/>
            <a:ext cx="1130424" cy="689260"/>
          </a:xfrm>
          <a:prstGeom prst="rect">
            <a:avLst/>
          </a:prstGeom>
          <a:noFill/>
        </p:spPr>
      </p:pic>
      <p:pic>
        <p:nvPicPr>
          <p:cNvPr id="1063" name="Picture 39" descr="C:\Documents and Settings\MojePC\Local Settings\Temporary Internet Files\Content.IE5\PIV95KXT\MC90009039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915816" y="2060848"/>
            <a:ext cx="1080120" cy="820569"/>
          </a:xfrm>
          <a:prstGeom prst="rect">
            <a:avLst/>
          </a:prstGeom>
          <a:noFill/>
        </p:spPr>
      </p:pic>
      <p:sp>
        <p:nvSpPr>
          <p:cNvPr id="69" name="Šipka doprava 68"/>
          <p:cNvSpPr/>
          <p:nvPr/>
        </p:nvSpPr>
        <p:spPr>
          <a:xfrm rot="1857070">
            <a:off x="5522642" y="2337621"/>
            <a:ext cx="576064" cy="216024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6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FFFF00"/>
                </a:solidFill>
              </a:rPr>
              <a:t>Match the adjectives to the nouns to make phrases:</a:t>
            </a:r>
            <a:endParaRPr lang="en-GB" i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429000"/>
            <a:ext cx="116891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AS</a:t>
            </a:r>
            <a:endParaRPr lang="en-GB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35696" y="1916832"/>
            <a:ext cx="918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heavy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35696" y="2276872"/>
            <a:ext cx="747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light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35696" y="2708920"/>
            <a:ext cx="8499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black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3068960"/>
            <a:ext cx="713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cold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35696" y="3501008"/>
            <a:ext cx="8675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white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3933056"/>
            <a:ext cx="713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blue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4365104"/>
            <a:ext cx="885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warm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4797152"/>
            <a:ext cx="764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deep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35696" y="5229200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big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35696" y="5733256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high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75856" y="3501008"/>
            <a:ext cx="116891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AS</a:t>
            </a:r>
            <a:endParaRPr lang="en-GB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1988840"/>
            <a:ext cx="764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toast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64088" y="2348880"/>
            <a:ext cx="10294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sea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64088" y="2780928"/>
            <a:ext cx="12506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feather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64088" y="3140968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mountain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364088" y="3573016"/>
            <a:ext cx="5421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ice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64088" y="4005064"/>
            <a:ext cx="15921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an elephant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64088" y="4437112"/>
            <a:ext cx="10647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sky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364088" y="4869160"/>
            <a:ext cx="8354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snow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364088" y="5301208"/>
            <a:ext cx="816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night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64088" y="5805264"/>
            <a:ext cx="6960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lead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MojePC\Local Settings\Temporary Internet Files\Content.IE5\3S5DU23J\MC900389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30514" y="2276872"/>
            <a:ext cx="913486" cy="890626"/>
          </a:xfrm>
          <a:prstGeom prst="rect">
            <a:avLst/>
          </a:prstGeom>
          <a:noFill/>
        </p:spPr>
      </p:pic>
      <p:pic>
        <p:nvPicPr>
          <p:cNvPr id="1030" name="Picture 6" descr="C:\Documents and Settings\MojePC\Local Settings\Temporary Internet Files\Content.IE5\3S5DU23J\MC9003203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5275269">
            <a:off x="8374345" y="3152570"/>
            <a:ext cx="291837" cy="940003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1036" name="Picture 12" descr="C:\Documents and Settings\MojePC\Local Settings\Temporary Internet Files\Content.IE5\KOOMONHK\MC9003264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1124744"/>
            <a:ext cx="867831" cy="1008112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1037" name="Picture 13" descr="C:\Documents and Settings\MojePC\Local Settings\Temporary Internet Files\Content.IE5\PZDVN3R5\MC90040992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5085184"/>
            <a:ext cx="997645" cy="1294483"/>
          </a:xfrm>
          <a:prstGeom prst="rect">
            <a:avLst/>
          </a:prstGeom>
          <a:noFill/>
        </p:spPr>
      </p:pic>
      <p:pic>
        <p:nvPicPr>
          <p:cNvPr id="1038" name="Picture 14" descr="C:\Program Files\Microsoft Office\MEDIA\CAGCAT10\j0199283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980728"/>
            <a:ext cx="1136459" cy="1020950"/>
          </a:xfrm>
          <a:prstGeom prst="rect">
            <a:avLst/>
          </a:prstGeom>
          <a:noFill/>
        </p:spPr>
      </p:pic>
      <p:pic>
        <p:nvPicPr>
          <p:cNvPr id="1049" name="Picture 25" descr="C:\Documents and Settings\MojePC\Local Settings\Temporary Internet Files\Content.IE5\KOOMONHK\MC90015716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3212976"/>
            <a:ext cx="1017433" cy="892045"/>
          </a:xfrm>
          <a:prstGeom prst="rect">
            <a:avLst/>
          </a:prstGeom>
          <a:noFill/>
        </p:spPr>
      </p:pic>
      <p:pic>
        <p:nvPicPr>
          <p:cNvPr id="1051" name="Picture 27" descr="C:\Documents and Settings\MojePC\Local Settings\Temporary Internet Files\Content.IE5\PIV95KXT\MC90021583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812360" y="4077072"/>
            <a:ext cx="1152128" cy="777847"/>
          </a:xfrm>
          <a:prstGeom prst="rect">
            <a:avLst/>
          </a:prstGeom>
          <a:noFill/>
        </p:spPr>
      </p:pic>
      <p:pic>
        <p:nvPicPr>
          <p:cNvPr id="1052" name="Picture 28" descr="C:\Documents and Settings\MojePC\Local Settings\Temporary Internet Files\Content.IE5\KOOMONHK\MC90034645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88224" y="5733256"/>
            <a:ext cx="720081" cy="719656"/>
          </a:xfrm>
          <a:prstGeom prst="rect">
            <a:avLst/>
          </a:prstGeom>
          <a:noFill/>
        </p:spPr>
      </p:pic>
      <p:pic>
        <p:nvPicPr>
          <p:cNvPr id="1054" name="Picture 30" descr="C:\Documents and Settings\MojePC\Local Settings\Temporary Internet Files\Content.IE5\PIV95KXT\MC90030803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444208" y="4653136"/>
            <a:ext cx="1130424" cy="689260"/>
          </a:xfrm>
          <a:prstGeom prst="rect">
            <a:avLst/>
          </a:prstGeom>
          <a:noFill/>
        </p:spPr>
      </p:pic>
      <p:pic>
        <p:nvPicPr>
          <p:cNvPr id="1063" name="Picture 39" descr="C:\Documents and Settings\MojePC\Local Settings\Temporary Internet Files\Content.IE5\PIV95KXT\MC900090392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04248" y="2060848"/>
            <a:ext cx="1080120" cy="820569"/>
          </a:xfrm>
          <a:prstGeom prst="rect">
            <a:avLst/>
          </a:prstGeom>
          <a:noFill/>
        </p:spPr>
      </p:pic>
      <p:sp>
        <p:nvSpPr>
          <p:cNvPr id="35" name="TextovéPole 34"/>
          <p:cNvSpPr txBox="1"/>
          <p:nvPr/>
        </p:nvSpPr>
        <p:spPr>
          <a:xfrm>
            <a:off x="1691680" y="1556792"/>
            <a:ext cx="12923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adjective</a:t>
            </a:r>
            <a:endParaRPr lang="en-GB" sz="24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292080" y="1628800"/>
            <a:ext cx="8531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noun</a:t>
            </a:r>
            <a:endParaRPr lang="en-GB" sz="24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500"/>
                            </p:stCondLst>
                            <p:childTnLst>
                              <p:par>
                                <p:cTn id="4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500"/>
                            </p:stCondLst>
                            <p:childTnLst>
                              <p:par>
                                <p:cTn id="5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7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85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90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9500"/>
                            </p:stCondLst>
                            <p:childTnLst>
                              <p:par>
                                <p:cTn id="8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0"/>
                            </p:stCondLst>
                            <p:childTnLst>
                              <p:par>
                                <p:cTn id="8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500"/>
                            </p:stCondLst>
                            <p:childTnLst>
                              <p:par>
                                <p:cTn id="9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1000"/>
                            </p:stCondLst>
                            <p:childTnLst>
                              <p:par>
                                <p:cTn id="9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1500"/>
                            </p:stCondLst>
                            <p:childTnLst>
                              <p:par>
                                <p:cTn id="10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500"/>
                            </p:stCondLst>
                            <p:childTnLst>
                              <p:par>
                                <p:cTn id="1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3000"/>
                            </p:stCondLst>
                            <p:childTnLst>
                              <p:par>
                                <p:cTn id="1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3500"/>
                            </p:stCondLst>
                            <p:childTnLst>
                              <p:par>
                                <p:cTn id="1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4000"/>
                            </p:stCondLst>
                            <p:childTnLst>
                              <p:par>
                                <p:cTn id="13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4500"/>
                            </p:stCondLst>
                            <p:childTnLst>
                              <p:par>
                                <p:cTn id="1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5000"/>
                            </p:stCondLst>
                            <p:childTnLst>
                              <p:par>
                                <p:cTn id="14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5500"/>
                            </p:stCondLst>
                            <p:childTnLst>
                              <p:par>
                                <p:cTn id="15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6000"/>
                            </p:stCondLst>
                            <p:childTnLst>
                              <p:par>
                                <p:cTn id="15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6500"/>
                            </p:stCondLst>
                            <p:childTnLst>
                              <p:par>
                                <p:cTn id="16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55" presetClass="entr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1"/>
      <p:bldP spid="16" grpId="2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5" grpId="0"/>
      <p:bldP spid="35" grpId="1"/>
      <p:bldP spid="3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 smtClean="0">
                <a:solidFill>
                  <a:srgbClr val="FFFF00"/>
                </a:solidFill>
              </a:rPr>
              <a:t>Check your answers:</a:t>
            </a:r>
            <a:endParaRPr lang="en-GB" i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356992"/>
            <a:ext cx="116891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AS</a:t>
            </a:r>
            <a:endParaRPr lang="en-GB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35696" y="1412776"/>
            <a:ext cx="918841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heavy</a:t>
            </a: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35696" y="1916832"/>
            <a:ext cx="747320" cy="461665"/>
          </a:xfrm>
          <a:prstGeom prst="rect">
            <a:avLst/>
          </a:prstGeom>
          <a:solidFill>
            <a:srgbClr val="FF00FF"/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light</a:t>
            </a: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35696" y="2420888"/>
            <a:ext cx="84991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black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2924944"/>
            <a:ext cx="713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cold</a:t>
            </a:r>
            <a:endParaRPr lang="en-GB" sz="24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35696" y="3429000"/>
            <a:ext cx="867545" cy="461665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white</a:t>
            </a: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3933056"/>
            <a:ext cx="713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blue</a:t>
            </a:r>
            <a:endParaRPr lang="en-GB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4437112"/>
            <a:ext cx="885179" cy="46166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warm</a:t>
            </a: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4941168"/>
            <a:ext cx="764953" cy="461665"/>
          </a:xfrm>
          <a:prstGeom prst="rect">
            <a:avLst/>
          </a:prstGeom>
          <a:solidFill>
            <a:srgbClr val="0099FF"/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deep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35696" y="5445224"/>
            <a:ext cx="577402" cy="461665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big</a:t>
            </a: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35696" y="5949280"/>
            <a:ext cx="731290" cy="461665"/>
          </a:xfrm>
          <a:prstGeom prst="rect">
            <a:avLst/>
          </a:prstGeom>
          <a:solidFill>
            <a:srgbClr val="0000FF"/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high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31840" y="3356992"/>
            <a:ext cx="116891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AS</a:t>
            </a:r>
            <a:endParaRPr lang="en-GB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1484784"/>
            <a:ext cx="764953" cy="46166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toast</a:t>
            </a: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60032" y="1988840"/>
            <a:ext cx="1029449" cy="461665"/>
          </a:xfrm>
          <a:prstGeom prst="rect">
            <a:avLst/>
          </a:prstGeom>
          <a:solidFill>
            <a:srgbClr val="0099FF"/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sea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60032" y="2492896"/>
            <a:ext cx="1250663" cy="461665"/>
          </a:xfrm>
          <a:prstGeom prst="rect">
            <a:avLst/>
          </a:prstGeom>
          <a:solidFill>
            <a:srgbClr val="FF00FF"/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feather</a:t>
            </a: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60032" y="2996952"/>
            <a:ext cx="1558440" cy="461665"/>
          </a:xfrm>
          <a:prstGeom prst="rect">
            <a:avLst/>
          </a:prstGeom>
          <a:solidFill>
            <a:srgbClr val="0000FF"/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mountain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0032" y="3501008"/>
            <a:ext cx="5421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ice</a:t>
            </a:r>
            <a:endParaRPr lang="en-GB" sz="24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860032" y="4005064"/>
            <a:ext cx="1592103" cy="461665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 elephant</a:t>
            </a: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860032" y="4437112"/>
            <a:ext cx="10647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the sky</a:t>
            </a:r>
            <a:endParaRPr lang="en-GB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860032" y="4941168"/>
            <a:ext cx="835485" cy="461665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snow</a:t>
            </a: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860032" y="5445224"/>
            <a:ext cx="816249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night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860032" y="5949280"/>
            <a:ext cx="696024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lead</a:t>
            </a: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MojePC\Local Settings\Temporary Internet Files\Content.IE5\3S5DU23J\MC900389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00392" y="2276872"/>
            <a:ext cx="913486" cy="890626"/>
          </a:xfrm>
          <a:prstGeom prst="rect">
            <a:avLst/>
          </a:prstGeom>
          <a:noFill/>
        </p:spPr>
      </p:pic>
      <p:pic>
        <p:nvPicPr>
          <p:cNvPr id="1030" name="Picture 6" descr="C:\Documents and Settings\MojePC\Local Settings\Temporary Internet Files\Content.IE5\3S5DU23J\MC9003203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5275269">
            <a:off x="8374345" y="3152570"/>
            <a:ext cx="291837" cy="940003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1036" name="Picture 12" descr="C:\Documents and Settings\MojePC\Local Settings\Temporary Internet Files\Content.IE5\KOOMONHK\MC9003264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1124744"/>
            <a:ext cx="867831" cy="1008112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1037" name="Picture 13" descr="C:\Documents and Settings\MojePC\Local Settings\Temporary Internet Files\Content.IE5\PZDVN3R5\MC90040992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5085184"/>
            <a:ext cx="997645" cy="1294483"/>
          </a:xfrm>
          <a:prstGeom prst="rect">
            <a:avLst/>
          </a:prstGeom>
          <a:noFill/>
        </p:spPr>
      </p:pic>
      <p:pic>
        <p:nvPicPr>
          <p:cNvPr id="1038" name="Picture 14" descr="C:\Program Files\Microsoft Office\MEDIA\CAGCAT10\j0199283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980728"/>
            <a:ext cx="1136459" cy="1020950"/>
          </a:xfrm>
          <a:prstGeom prst="rect">
            <a:avLst/>
          </a:prstGeom>
          <a:noFill/>
        </p:spPr>
      </p:pic>
      <p:pic>
        <p:nvPicPr>
          <p:cNvPr id="1049" name="Picture 25" descr="C:\Documents and Settings\MojePC\Local Settings\Temporary Internet Files\Content.IE5\KOOMONHK\MC90015716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3212976"/>
            <a:ext cx="1017433" cy="892045"/>
          </a:xfrm>
          <a:prstGeom prst="rect">
            <a:avLst/>
          </a:prstGeom>
          <a:noFill/>
        </p:spPr>
      </p:pic>
      <p:pic>
        <p:nvPicPr>
          <p:cNvPr id="1051" name="Picture 27" descr="C:\Documents and Settings\MojePC\Local Settings\Temporary Internet Files\Content.IE5\PIV95KXT\MC90021583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812360" y="4077072"/>
            <a:ext cx="1152128" cy="777847"/>
          </a:xfrm>
          <a:prstGeom prst="rect">
            <a:avLst/>
          </a:prstGeom>
          <a:noFill/>
        </p:spPr>
      </p:pic>
      <p:pic>
        <p:nvPicPr>
          <p:cNvPr id="1052" name="Picture 28" descr="C:\Documents and Settings\MojePC\Local Settings\Temporary Internet Files\Content.IE5\KOOMONHK\MC90034645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88224" y="5733256"/>
            <a:ext cx="720081" cy="719656"/>
          </a:xfrm>
          <a:prstGeom prst="rect">
            <a:avLst/>
          </a:prstGeom>
          <a:noFill/>
        </p:spPr>
      </p:pic>
      <p:pic>
        <p:nvPicPr>
          <p:cNvPr id="1054" name="Picture 30" descr="C:\Documents and Settings\MojePC\Local Settings\Temporary Internet Files\Content.IE5\PIV95KXT\MC90030803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444208" y="4653136"/>
            <a:ext cx="1130424" cy="689260"/>
          </a:xfrm>
          <a:prstGeom prst="rect">
            <a:avLst/>
          </a:prstGeom>
          <a:noFill/>
        </p:spPr>
      </p:pic>
      <p:pic>
        <p:nvPicPr>
          <p:cNvPr id="1063" name="Picture 39" descr="C:\Documents and Settings\MojePC\Local Settings\Temporary Internet Files\Content.IE5\PIV95KXT\MC900090392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04248" y="2060848"/>
            <a:ext cx="1080120" cy="8205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00"/>
                            </p:stCondLst>
                            <p:childTnLst>
                              <p:par>
                                <p:cTn id="9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"/>
                            </p:stCondLst>
                            <p:childTnLst>
                              <p:par>
                                <p:cTn id="10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500"/>
                            </p:stCondLst>
                            <p:childTnLst>
                              <p:par>
                                <p:cTn id="11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  <p:bldP spid="9" grpId="0"/>
      <p:bldP spid="10" grpId="0" animBg="1"/>
      <p:bldP spid="11" grpId="0"/>
      <p:bldP spid="12" grpId="0" animBg="1"/>
      <p:bldP spid="13" grpId="0" animBg="1"/>
      <p:bldP spid="14" grpId="0" animBg="1"/>
      <p:bldP spid="15" grpId="0" animBg="1"/>
      <p:bldP spid="16" grpId="0"/>
      <p:bldP spid="17" grpId="0" animBg="1"/>
      <p:bldP spid="18" grpId="0" animBg="1"/>
      <p:bldP spid="19" grpId="0" animBg="1"/>
      <p:bldP spid="20" grpId="0" animBg="1"/>
      <p:bldP spid="21" grpId="0"/>
      <p:bldP spid="22" grpId="0" animBg="1"/>
      <p:bldP spid="23" grpId="0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 smtClean="0">
                <a:solidFill>
                  <a:srgbClr val="FFFF00"/>
                </a:solidFill>
              </a:rPr>
              <a:t>Check your answers:</a:t>
            </a:r>
            <a:endParaRPr lang="en-GB" i="1" dirty="0">
              <a:solidFill>
                <a:srgbClr val="FFFF00"/>
              </a:solidFill>
            </a:endParaRPr>
          </a:p>
        </p:txBody>
      </p:sp>
      <p:grpSp>
        <p:nvGrpSpPr>
          <p:cNvPr id="66" name="Skupina 65"/>
          <p:cNvGrpSpPr/>
          <p:nvPr/>
        </p:nvGrpSpPr>
        <p:grpSpPr>
          <a:xfrm>
            <a:off x="827584" y="5805264"/>
            <a:ext cx="6696744" cy="605681"/>
            <a:chOff x="827584" y="5805264"/>
            <a:chExt cx="6696744" cy="605681"/>
          </a:xfrm>
        </p:grpSpPr>
        <p:sp>
          <p:nvSpPr>
            <p:cNvPr id="15" name="TextovéPole 14"/>
            <p:cNvSpPr txBox="1"/>
            <p:nvPr/>
          </p:nvSpPr>
          <p:spPr>
            <a:xfrm>
              <a:off x="1835696" y="5949280"/>
              <a:ext cx="731290" cy="461665"/>
            </a:xfrm>
            <a:prstGeom prst="rect">
              <a:avLst/>
            </a:prstGeom>
            <a:solidFill>
              <a:srgbClr val="0000FF"/>
            </a:solidFill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latin typeface="Times New Roman" pitchFamily="18" charset="0"/>
                  <a:cs typeface="Times New Roman" pitchFamily="18" charset="0"/>
                </a:rPr>
                <a:t>high</a:t>
              </a:r>
              <a:endParaRPr lang="en-GB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860032" y="5949280"/>
              <a:ext cx="1558440" cy="461665"/>
            </a:xfrm>
            <a:prstGeom prst="rect">
              <a:avLst/>
            </a:prstGeom>
            <a:solidFill>
              <a:srgbClr val="0000FF"/>
            </a:solidFill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latin typeface="Times New Roman" pitchFamily="18" charset="0"/>
                  <a:cs typeface="Times New Roman" pitchFamily="18" charset="0"/>
                </a:rPr>
                <a:t>a mountain</a:t>
              </a:r>
              <a:endParaRPr lang="en-GB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26" name="Picture 2" descr="C:\Documents and Settings\MojePC\Local Settings\Temporary Internet Files\Content.IE5\3S5DU23J\MC900389360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948264" y="5805264"/>
              <a:ext cx="576064" cy="561648"/>
            </a:xfrm>
            <a:prstGeom prst="rect">
              <a:avLst/>
            </a:prstGeom>
            <a:noFill/>
          </p:spPr>
        </p:pic>
        <p:sp>
          <p:nvSpPr>
            <p:cNvPr id="42" name="TextovéPole 41"/>
            <p:cNvSpPr txBox="1"/>
            <p:nvPr/>
          </p:nvSpPr>
          <p:spPr>
            <a:xfrm>
              <a:off x="827584" y="5949280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3563888" y="5949280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827584" y="5373216"/>
            <a:ext cx="6120680" cy="585534"/>
            <a:chOff x="827584" y="5373216"/>
            <a:chExt cx="6120680" cy="585534"/>
          </a:xfrm>
        </p:grpSpPr>
        <p:sp>
          <p:nvSpPr>
            <p:cNvPr id="14" name="TextovéPole 13"/>
            <p:cNvSpPr txBox="1"/>
            <p:nvPr/>
          </p:nvSpPr>
          <p:spPr>
            <a:xfrm>
              <a:off x="1835696" y="5445224"/>
              <a:ext cx="577402" cy="461665"/>
            </a:xfrm>
            <a:prstGeom prst="rect">
              <a:avLst/>
            </a:prstGeom>
            <a:solidFill>
              <a:schemeClr val="bg1">
                <a:lumMod val="50000"/>
                <a:lumOff val="50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big</a:t>
              </a:r>
              <a:endPara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860032" y="5445224"/>
              <a:ext cx="1592103" cy="461665"/>
            </a:xfrm>
            <a:prstGeom prst="rect">
              <a:avLst/>
            </a:prstGeom>
            <a:solidFill>
              <a:schemeClr val="bg1">
                <a:lumMod val="50000"/>
                <a:lumOff val="50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an elephant</a:t>
              </a:r>
              <a:endPara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6" name="Picture 12" descr="C:\Documents and Settings\MojePC\Local Settings\Temporary Internet Files\Content.IE5\KOOMONHK\MC900326486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444208" y="5373216"/>
              <a:ext cx="504056" cy="585534"/>
            </a:xfrm>
            <a:prstGeom prst="rect">
              <a:avLst/>
            </a:prstGeom>
            <a:noFill/>
            <a:scene3d>
              <a:camera prst="orthographicFront">
                <a:rot lat="0" lon="10800000" rev="0"/>
              </a:camera>
              <a:lightRig rig="threePt" dir="t"/>
            </a:scene3d>
          </p:spPr>
        </p:pic>
        <p:sp>
          <p:nvSpPr>
            <p:cNvPr id="44" name="TextovéPole 43"/>
            <p:cNvSpPr txBox="1"/>
            <p:nvPr/>
          </p:nvSpPr>
          <p:spPr>
            <a:xfrm>
              <a:off x="827584" y="5445224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3491880" y="5445224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827584" y="4797152"/>
            <a:ext cx="6706065" cy="605681"/>
            <a:chOff x="827584" y="4797152"/>
            <a:chExt cx="6706065" cy="605681"/>
          </a:xfrm>
        </p:grpSpPr>
        <p:sp>
          <p:nvSpPr>
            <p:cNvPr id="13" name="TextovéPole 12"/>
            <p:cNvSpPr txBox="1"/>
            <p:nvPr/>
          </p:nvSpPr>
          <p:spPr>
            <a:xfrm>
              <a:off x="1835696" y="4941168"/>
              <a:ext cx="764953" cy="461665"/>
            </a:xfrm>
            <a:prstGeom prst="rect">
              <a:avLst/>
            </a:prstGeom>
            <a:solidFill>
              <a:srgbClr val="0099FF"/>
            </a:solidFill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latin typeface="Times New Roman" pitchFamily="18" charset="0"/>
                  <a:cs typeface="Times New Roman" pitchFamily="18" charset="0"/>
                </a:rPr>
                <a:t>deep</a:t>
              </a:r>
              <a:endParaRPr lang="en-GB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4860032" y="4941168"/>
              <a:ext cx="1029449" cy="461665"/>
            </a:xfrm>
            <a:prstGeom prst="rect">
              <a:avLst/>
            </a:prstGeom>
            <a:solidFill>
              <a:srgbClr val="0099FF"/>
            </a:solidFill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latin typeface="Times New Roman" pitchFamily="18" charset="0"/>
                  <a:cs typeface="Times New Roman" pitchFamily="18" charset="0"/>
                </a:rPr>
                <a:t>the sea</a:t>
              </a:r>
              <a:endParaRPr lang="en-GB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49" name="Picture 25" descr="C:\Documents and Settings\MojePC\Local Settings\Temporary Internet Files\Content.IE5\KOOMONHK\MC900157167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876256" y="4797152"/>
              <a:ext cx="657393" cy="576376"/>
            </a:xfrm>
            <a:prstGeom prst="rect">
              <a:avLst/>
            </a:prstGeom>
            <a:noFill/>
          </p:spPr>
        </p:pic>
        <p:sp>
          <p:nvSpPr>
            <p:cNvPr id="45" name="TextovéPole 44"/>
            <p:cNvSpPr txBox="1"/>
            <p:nvPr/>
          </p:nvSpPr>
          <p:spPr>
            <a:xfrm>
              <a:off x="827584" y="4869160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3491880" y="4941168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827584" y="4365104"/>
            <a:ext cx="5976664" cy="588902"/>
            <a:chOff x="827584" y="4365104"/>
            <a:chExt cx="5976664" cy="588902"/>
          </a:xfrm>
        </p:grpSpPr>
        <p:sp>
          <p:nvSpPr>
            <p:cNvPr id="12" name="TextovéPole 11"/>
            <p:cNvSpPr txBox="1"/>
            <p:nvPr/>
          </p:nvSpPr>
          <p:spPr>
            <a:xfrm>
              <a:off x="1835696" y="4437112"/>
              <a:ext cx="885179" cy="461665"/>
            </a:xfrm>
            <a:prstGeom prst="rect">
              <a:avLst/>
            </a:prstGeom>
            <a:solidFill>
              <a:srgbClr val="FF9933"/>
            </a:solidFill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warm</a:t>
              </a:r>
              <a:endPara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860032" y="4437112"/>
              <a:ext cx="764953" cy="461665"/>
            </a:xfrm>
            <a:prstGeom prst="rect">
              <a:avLst/>
            </a:prstGeom>
            <a:solidFill>
              <a:srgbClr val="FF9933"/>
            </a:solidFill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toast</a:t>
              </a:r>
              <a:endPara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8" name="Picture 14" descr="C:\Program Files\Microsoft Office\MEDIA\CAGCAT10\j0199283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724128" y="4365104"/>
              <a:ext cx="1080120" cy="588902"/>
            </a:xfrm>
            <a:prstGeom prst="rect">
              <a:avLst/>
            </a:prstGeom>
            <a:noFill/>
          </p:spPr>
        </p:pic>
        <p:sp>
          <p:nvSpPr>
            <p:cNvPr id="43" name="TextovéPole 42"/>
            <p:cNvSpPr txBox="1"/>
            <p:nvPr/>
          </p:nvSpPr>
          <p:spPr>
            <a:xfrm>
              <a:off x="827584" y="4437112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3491880" y="4437112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827584" y="3933056"/>
            <a:ext cx="6048673" cy="533673"/>
            <a:chOff x="827584" y="3933056"/>
            <a:chExt cx="6048673" cy="533673"/>
          </a:xfrm>
        </p:grpSpPr>
        <p:sp>
          <p:nvSpPr>
            <p:cNvPr id="11" name="TextovéPole 10"/>
            <p:cNvSpPr txBox="1"/>
            <p:nvPr/>
          </p:nvSpPr>
          <p:spPr>
            <a:xfrm>
              <a:off x="1835696" y="3933056"/>
              <a:ext cx="7136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solidFill>
                    <a:srgbClr val="00B0F0"/>
                  </a:solidFill>
                  <a:latin typeface="Times New Roman" pitchFamily="18" charset="0"/>
                  <a:cs typeface="Times New Roman" pitchFamily="18" charset="0"/>
                </a:rPr>
                <a:t>blue</a:t>
              </a:r>
              <a:endParaRPr lang="en-GB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860032" y="3933056"/>
              <a:ext cx="106471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solidFill>
                    <a:srgbClr val="00B0F0"/>
                  </a:solidFill>
                  <a:latin typeface="Times New Roman" pitchFamily="18" charset="0"/>
                  <a:cs typeface="Times New Roman" pitchFamily="18" charset="0"/>
                </a:rPr>
                <a:t>the sky</a:t>
              </a:r>
              <a:endParaRPr lang="en-GB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52" name="Picture 28" descr="C:\Documents and Settings\MojePC\Local Settings\Temporary Internet Files\Content.IE5\KOOMONHK\MC900346451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156176" y="4005064"/>
              <a:ext cx="720081" cy="359616"/>
            </a:xfrm>
            <a:prstGeom prst="rect">
              <a:avLst/>
            </a:prstGeom>
            <a:noFill/>
          </p:spPr>
        </p:pic>
        <p:sp>
          <p:nvSpPr>
            <p:cNvPr id="40" name="TextovéPole 39"/>
            <p:cNvSpPr txBox="1"/>
            <p:nvPr/>
          </p:nvSpPr>
          <p:spPr>
            <a:xfrm>
              <a:off x="827584" y="4005064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3491880" y="3933056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827584" y="3429000"/>
            <a:ext cx="5688632" cy="547046"/>
            <a:chOff x="827584" y="3429000"/>
            <a:chExt cx="5688632" cy="547046"/>
          </a:xfrm>
        </p:grpSpPr>
        <p:sp>
          <p:nvSpPr>
            <p:cNvPr id="10" name="TextovéPole 9"/>
            <p:cNvSpPr txBox="1"/>
            <p:nvPr/>
          </p:nvSpPr>
          <p:spPr>
            <a:xfrm>
              <a:off x="1835696" y="3429000"/>
              <a:ext cx="867545" cy="461665"/>
            </a:xfrm>
            <a:prstGeom prst="rect">
              <a:avLst/>
            </a:prstGeom>
            <a:solidFill>
              <a:schemeClr val="tx1"/>
            </a:solidFill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white</a:t>
              </a:r>
              <a:endPara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4860032" y="3501008"/>
              <a:ext cx="835485" cy="461665"/>
            </a:xfrm>
            <a:prstGeom prst="rect">
              <a:avLst/>
            </a:prstGeom>
            <a:solidFill>
              <a:schemeClr val="tx1"/>
            </a:solidFill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snow</a:t>
              </a:r>
              <a:endPara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63" name="Picture 39" descr="C:\Documents and Settings\MojePC\Local Settings\Temporary Internet Files\Content.IE5\PIV95KXT\MC900090392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5796136" y="3429000"/>
              <a:ext cx="720080" cy="547046"/>
            </a:xfrm>
            <a:prstGeom prst="rect">
              <a:avLst/>
            </a:prstGeom>
            <a:noFill/>
          </p:spPr>
        </p:pic>
        <p:sp>
          <p:nvSpPr>
            <p:cNvPr id="41" name="TextovéPole 40"/>
            <p:cNvSpPr txBox="1"/>
            <p:nvPr/>
          </p:nvSpPr>
          <p:spPr>
            <a:xfrm>
              <a:off x="827584" y="3429000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3491880" y="3501008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827584" y="2924944"/>
            <a:ext cx="6336704" cy="558162"/>
            <a:chOff x="827584" y="2924944"/>
            <a:chExt cx="6336704" cy="558162"/>
          </a:xfrm>
        </p:grpSpPr>
        <p:sp>
          <p:nvSpPr>
            <p:cNvPr id="9" name="TextovéPole 8"/>
            <p:cNvSpPr txBox="1"/>
            <p:nvPr/>
          </p:nvSpPr>
          <p:spPr>
            <a:xfrm>
              <a:off x="1835696" y="2924944"/>
              <a:ext cx="7136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solidFill>
                    <a:schemeClr val="tx2">
                      <a:lumMod val="75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cold</a:t>
              </a:r>
              <a:endParaRPr lang="en-GB" sz="2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860032" y="2996952"/>
              <a:ext cx="5421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solidFill>
                    <a:schemeClr val="tx2">
                      <a:lumMod val="75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ice</a:t>
              </a:r>
              <a:endParaRPr lang="en-GB" sz="24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51" name="Picture 27" descr="C:\Documents and Settings\MojePC\Local Settings\Temporary Internet Files\Content.IE5\PIV95KXT\MC900215837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6444208" y="2996952"/>
              <a:ext cx="720080" cy="486154"/>
            </a:xfrm>
            <a:prstGeom prst="rect">
              <a:avLst/>
            </a:prstGeom>
            <a:noFill/>
          </p:spPr>
        </p:pic>
        <p:sp>
          <p:nvSpPr>
            <p:cNvPr id="46" name="TextovéPole 45"/>
            <p:cNvSpPr txBox="1"/>
            <p:nvPr/>
          </p:nvSpPr>
          <p:spPr>
            <a:xfrm>
              <a:off x="827584" y="2924944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491880" y="2996952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827584" y="2420888"/>
            <a:ext cx="5832648" cy="554972"/>
            <a:chOff x="827584" y="2420888"/>
            <a:chExt cx="5832648" cy="554972"/>
          </a:xfrm>
        </p:grpSpPr>
        <p:sp>
          <p:nvSpPr>
            <p:cNvPr id="8" name="TextovéPole 7"/>
            <p:cNvSpPr txBox="1"/>
            <p:nvPr/>
          </p:nvSpPr>
          <p:spPr>
            <a:xfrm>
              <a:off x="1835696" y="2420888"/>
              <a:ext cx="849913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latin typeface="Times New Roman" pitchFamily="18" charset="0"/>
                  <a:cs typeface="Times New Roman" pitchFamily="18" charset="0"/>
                </a:rPr>
                <a:t>black</a:t>
              </a:r>
              <a:endParaRPr lang="en-GB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860032" y="2492896"/>
              <a:ext cx="816249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latin typeface="Times New Roman" pitchFamily="18" charset="0"/>
                  <a:cs typeface="Times New Roman" pitchFamily="18" charset="0"/>
                </a:rPr>
                <a:t>night</a:t>
              </a:r>
              <a:endParaRPr lang="en-GB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54" name="Picture 30" descr="C:\Documents and Settings\MojePC\Local Settings\Temporary Internet Files\Content.IE5\PIV95KXT\MC900308031[1].wmf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5868144" y="2492896"/>
              <a:ext cx="792088" cy="482964"/>
            </a:xfrm>
            <a:prstGeom prst="rect">
              <a:avLst/>
            </a:prstGeom>
            <a:noFill/>
          </p:spPr>
        </p:pic>
        <p:sp>
          <p:nvSpPr>
            <p:cNvPr id="39" name="TextovéPole 38"/>
            <p:cNvSpPr txBox="1"/>
            <p:nvPr/>
          </p:nvSpPr>
          <p:spPr>
            <a:xfrm>
              <a:off x="827584" y="2420888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3491880" y="2420888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827584" y="1916832"/>
            <a:ext cx="6434489" cy="533673"/>
            <a:chOff x="827584" y="1916832"/>
            <a:chExt cx="6434489" cy="533673"/>
          </a:xfrm>
        </p:grpSpPr>
        <p:sp>
          <p:nvSpPr>
            <p:cNvPr id="7" name="TextovéPole 6"/>
            <p:cNvSpPr txBox="1"/>
            <p:nvPr/>
          </p:nvSpPr>
          <p:spPr>
            <a:xfrm>
              <a:off x="1835696" y="1916832"/>
              <a:ext cx="747320" cy="461665"/>
            </a:xfrm>
            <a:prstGeom prst="rect">
              <a:avLst/>
            </a:prstGeom>
            <a:solidFill>
              <a:srgbClr val="FF00FF"/>
            </a:solidFill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light</a:t>
              </a:r>
              <a:endPara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860032" y="1988840"/>
              <a:ext cx="1250663" cy="461665"/>
            </a:xfrm>
            <a:prstGeom prst="rect">
              <a:avLst/>
            </a:prstGeom>
            <a:solidFill>
              <a:srgbClr val="FF00FF"/>
            </a:solidFill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a feather</a:t>
              </a:r>
              <a:endPara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0" name="Picture 6" descr="C:\Documents and Settings\MojePC\Local Settings\Temporary Internet Files\Content.IE5\3S5DU23J\MC900320380[1].wmf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 rot="15275269">
              <a:off x="6646153" y="1784417"/>
              <a:ext cx="291837" cy="940003"/>
            </a:xfrm>
            <a:prstGeom prst="rect">
              <a:avLst/>
            </a:prstGeom>
            <a:noFill/>
            <a:scene3d>
              <a:camera prst="orthographicFront">
                <a:rot lat="0" lon="10800000" rev="0"/>
              </a:camera>
              <a:lightRig rig="threePt" dir="t"/>
            </a:scene3d>
          </p:spPr>
        </p:pic>
        <p:sp>
          <p:nvSpPr>
            <p:cNvPr id="38" name="TextovéPole 37"/>
            <p:cNvSpPr txBox="1"/>
            <p:nvPr/>
          </p:nvSpPr>
          <p:spPr>
            <a:xfrm>
              <a:off x="827584" y="1916832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3491880" y="1916832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827584" y="1412776"/>
            <a:ext cx="6264696" cy="576064"/>
            <a:chOff x="827584" y="1412776"/>
            <a:chExt cx="6264696" cy="576064"/>
          </a:xfrm>
        </p:grpSpPr>
        <p:sp>
          <p:nvSpPr>
            <p:cNvPr id="6" name="TextovéPole 5"/>
            <p:cNvSpPr txBox="1"/>
            <p:nvPr/>
          </p:nvSpPr>
          <p:spPr>
            <a:xfrm>
              <a:off x="1835696" y="1412776"/>
              <a:ext cx="918841" cy="461665"/>
            </a:xfrm>
            <a:prstGeom prst="rect">
              <a:avLst/>
            </a:prstGeom>
            <a:solidFill>
              <a:srgbClr val="92D050"/>
            </a:solidFill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heavy</a:t>
              </a:r>
              <a:endPara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860032" y="1484784"/>
              <a:ext cx="696024" cy="461665"/>
            </a:xfrm>
            <a:prstGeom prst="rect">
              <a:avLst/>
            </a:prstGeom>
            <a:solidFill>
              <a:srgbClr val="92D050"/>
            </a:solidFill>
          </p:spPr>
          <p:txBody>
            <a:bodyPr wrap="none" rtlCol="0">
              <a:spAutoFit/>
            </a:bodyPr>
            <a:lstStyle/>
            <a:p>
              <a:r>
                <a:rPr lang="en-GB" sz="24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lead</a:t>
              </a:r>
              <a:endPara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7" name="Picture 13" descr="C:\Documents and Settings\MojePC\Local Settings\Temporary Internet Files\Content.IE5\PZDVN3R5\MC900409927[1].wmf"/>
            <p:cNvPicPr>
              <a:picLocks noChangeAspect="1" noChangeArrowheads="1"/>
            </p:cNvPicPr>
            <p:nvPr/>
          </p:nvPicPr>
          <p:blipFill>
            <a:blip r:embed="rId11" cstate="print"/>
            <a:stretch>
              <a:fillRect/>
            </a:stretch>
          </p:blipFill>
          <p:spPr bwMode="auto">
            <a:xfrm>
              <a:off x="5796136" y="1412776"/>
              <a:ext cx="1296144" cy="57606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6" name="TextovéPole 35"/>
            <p:cNvSpPr txBox="1"/>
            <p:nvPr/>
          </p:nvSpPr>
          <p:spPr>
            <a:xfrm>
              <a:off x="827584" y="1412776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3491880" y="1412776"/>
              <a:ext cx="5790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AS</a:t>
              </a:r>
              <a:endParaRPr lang="en-GB" sz="24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501008"/>
            <a:ext cx="67687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přídavných jmen.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060848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předmětu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Anglický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jazyk pro sedmý ročník na Základní škole a Mateřské škole Mladá Boleslav, 17.listopadu 1325, příspěvkové organizaci.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2745</TotalTime>
  <Words>211</Words>
  <Application>Microsoft Office PowerPoint</Application>
  <PresentationFormat>Předvádění na obrazovce (4:3)</PresentationFormat>
  <Paragraphs>115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     </vt:lpstr>
      <vt:lpstr>Say the words:</vt:lpstr>
      <vt:lpstr>Match the adjectives to the nouns to make phrases:</vt:lpstr>
      <vt:lpstr>Check your answers:</vt:lpstr>
      <vt:lpstr>Check your answers: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204</cp:revision>
  <dcterms:created xsi:type="dcterms:W3CDTF">2011-11-27T20:03:46Z</dcterms:created>
  <dcterms:modified xsi:type="dcterms:W3CDTF">2013-02-03T22:02:34Z</dcterms:modified>
</cp:coreProperties>
</file>