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85" r:id="rId3"/>
    <p:sldId id="288" r:id="rId4"/>
    <p:sldId id="287" r:id="rId5"/>
    <p:sldId id="289" r:id="rId6"/>
    <p:sldId id="29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0000FF"/>
    <a:srgbClr val="D60093"/>
    <a:srgbClr val="FF00FF"/>
    <a:srgbClr val="0099FF"/>
    <a:srgbClr val="009900"/>
    <a:srgbClr val="993300"/>
    <a:srgbClr val="990000"/>
    <a:srgbClr val="663300"/>
    <a:srgbClr val="00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E39B5C-281A-4949-B4C4-D88CDC38A1F7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E36F9-989F-4644-9177-34192482DE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E36F9-989F-4644-9177-34192482DED6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628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lnSpc>
                <a:spcPct val="170000"/>
              </a:lnSpc>
              <a:buNone/>
            </a:pPr>
            <a:r>
              <a:rPr lang="cs-CZ" dirty="0" smtClean="0"/>
              <a:t>VY_32_INOVACE_07_Přídavná </a:t>
            </a:r>
            <a:r>
              <a:rPr lang="cs-CZ" dirty="0" smtClean="0"/>
              <a:t>jména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332656"/>
            <a:ext cx="5832648" cy="1063562"/>
          </a:xfrm>
        </p:spPr>
        <p:txBody>
          <a:bodyPr>
            <a:normAutofit/>
          </a:bodyPr>
          <a:lstStyle/>
          <a:p>
            <a:r>
              <a:rPr lang="en-GB" b="1" i="1" dirty="0" smtClean="0"/>
              <a:t>Say the adjective</a:t>
            </a:r>
            <a:r>
              <a:rPr lang="cs-CZ" b="1" i="1" dirty="0" smtClean="0"/>
              <a:t>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51723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tall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3356992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hard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5157192"/>
            <a:ext cx="6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soft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555908">
            <a:off x="6576852" y="5125685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301898">
            <a:off x="1679107" y="3259797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8304" y="3068960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high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4WZ858IG\MC900440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005064"/>
            <a:ext cx="762000" cy="1828800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0TP6LC7A\MC9004405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1143000" cy="1828800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 rot="19486886">
            <a:off x="6873637" y="5256740"/>
            <a:ext cx="936104" cy="288032"/>
          </a:xfrm>
          <a:prstGeom prst="rightArrow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12087466">
            <a:off x="1207865" y="3518231"/>
            <a:ext cx="936104" cy="2880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1029" name="Picture 5" descr="C:\Documents and Settings\MojePC\Local Settings\Temporary Internet Files\Content.IE5\0TP6LC7A\MC9002395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276872"/>
            <a:ext cx="1402911" cy="1135316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4WZ858IG\MC9003711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4941168"/>
            <a:ext cx="1152128" cy="1019821"/>
          </a:xfrm>
          <a:prstGeom prst="rect">
            <a:avLst/>
          </a:prstGeom>
          <a:noFill/>
        </p:spPr>
      </p:pic>
      <p:pic>
        <p:nvPicPr>
          <p:cNvPr id="1035" name="Picture 11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437112"/>
            <a:ext cx="1289304" cy="1810512"/>
          </a:xfrm>
          <a:prstGeom prst="rect">
            <a:avLst/>
          </a:prstGeom>
          <a:noFill/>
        </p:spPr>
      </p:pic>
      <p:grpSp>
        <p:nvGrpSpPr>
          <p:cNvPr id="33" name="Skupina 32"/>
          <p:cNvGrpSpPr/>
          <p:nvPr/>
        </p:nvGrpSpPr>
        <p:grpSpPr>
          <a:xfrm>
            <a:off x="467544" y="4509120"/>
            <a:ext cx="1296144" cy="1656184"/>
            <a:chOff x="539552" y="4509120"/>
            <a:chExt cx="1296144" cy="1656184"/>
          </a:xfrm>
        </p:grpSpPr>
        <p:grpSp>
          <p:nvGrpSpPr>
            <p:cNvPr id="30" name="Skupina 29"/>
            <p:cNvGrpSpPr/>
            <p:nvPr/>
          </p:nvGrpSpPr>
          <p:grpSpPr>
            <a:xfrm>
              <a:off x="1403648" y="4509120"/>
              <a:ext cx="432048" cy="1656184"/>
              <a:chOff x="971600" y="4581128"/>
              <a:chExt cx="432048" cy="1656184"/>
            </a:xfrm>
          </p:grpSpPr>
          <p:cxnSp>
            <p:nvCxnSpPr>
              <p:cNvPr id="26" name="Přímá spojovací čára 25"/>
              <p:cNvCxnSpPr/>
              <p:nvPr/>
            </p:nvCxnSpPr>
            <p:spPr>
              <a:xfrm flipH="1">
                <a:off x="971600" y="4581128"/>
                <a:ext cx="432048" cy="0"/>
              </a:xfrm>
              <a:prstGeom prst="line">
                <a:avLst/>
              </a:prstGeom>
              <a:ln w="44450">
                <a:solidFill>
                  <a:srgbClr val="FF99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>
                <a:off x="971600" y="4581128"/>
                <a:ext cx="0" cy="1656184"/>
              </a:xfrm>
              <a:prstGeom prst="line">
                <a:avLst/>
              </a:prstGeom>
              <a:ln w="44450">
                <a:solidFill>
                  <a:srgbClr val="FF99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flipH="1">
                <a:off x="971600" y="6237312"/>
                <a:ext cx="432048" cy="0"/>
              </a:xfrm>
              <a:prstGeom prst="line">
                <a:avLst/>
              </a:prstGeom>
              <a:ln w="44450">
                <a:solidFill>
                  <a:srgbClr val="FF99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2" name="TextovéPole 31"/>
            <p:cNvSpPr txBox="1"/>
            <p:nvPr/>
          </p:nvSpPr>
          <p:spPr>
            <a:xfrm>
              <a:off x="539552" y="5013176"/>
              <a:ext cx="94609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i="1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182 cm</a:t>
              </a:r>
              <a:endParaRPr lang="en-GB" sz="2000" i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220072" y="1844824"/>
            <a:ext cx="2812015" cy="2118835"/>
            <a:chOff x="5220072" y="1844824"/>
            <a:chExt cx="2812015" cy="2118835"/>
          </a:xfrm>
        </p:grpSpPr>
        <p:grpSp>
          <p:nvGrpSpPr>
            <p:cNvPr id="45" name="Skupina 44"/>
            <p:cNvGrpSpPr/>
            <p:nvPr/>
          </p:nvGrpSpPr>
          <p:grpSpPr>
            <a:xfrm>
              <a:off x="5220072" y="1844824"/>
              <a:ext cx="2058154" cy="2118835"/>
              <a:chOff x="5220072" y="1844824"/>
              <a:chExt cx="2058154" cy="2118835"/>
            </a:xfrm>
          </p:grpSpPr>
          <p:pic>
            <p:nvPicPr>
              <p:cNvPr id="1038" name="Picture 14" descr="C:\Documents and Settings\MojePC\Local Settings\Temporary Internet Files\Content.IE5\0TP6LC7A\MC900215751[1].wmf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5220072" y="1844824"/>
                <a:ext cx="2058154" cy="2118835"/>
              </a:xfrm>
              <a:prstGeom prst="rect">
                <a:avLst/>
              </a:prstGeom>
              <a:noFill/>
            </p:spPr>
          </p:pic>
          <p:grpSp>
            <p:nvGrpSpPr>
              <p:cNvPr id="44" name="Skupina 43"/>
              <p:cNvGrpSpPr/>
              <p:nvPr/>
            </p:nvGrpSpPr>
            <p:grpSpPr>
              <a:xfrm>
                <a:off x="6588224" y="2420888"/>
                <a:ext cx="432048" cy="1224136"/>
                <a:chOff x="6588224" y="2564904"/>
                <a:chExt cx="432048" cy="1224136"/>
              </a:xfrm>
            </p:grpSpPr>
            <p:cxnSp>
              <p:nvCxnSpPr>
                <p:cNvPr id="40" name="Přímá spojovací čára 39"/>
                <p:cNvCxnSpPr/>
                <p:nvPr/>
              </p:nvCxnSpPr>
              <p:spPr>
                <a:xfrm flipH="1">
                  <a:off x="6588224" y="2564904"/>
                  <a:ext cx="432048" cy="0"/>
                </a:xfrm>
                <a:prstGeom prst="line">
                  <a:avLst/>
                </a:prstGeom>
                <a:ln w="4445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40"/>
                <p:cNvCxnSpPr/>
                <p:nvPr/>
              </p:nvCxnSpPr>
              <p:spPr>
                <a:xfrm>
                  <a:off x="7020272" y="2564904"/>
                  <a:ext cx="0" cy="1224136"/>
                </a:xfrm>
                <a:prstGeom prst="line">
                  <a:avLst/>
                </a:prstGeom>
                <a:ln w="44450"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9" name="TextovéPole 38"/>
            <p:cNvSpPr txBox="1"/>
            <p:nvPr/>
          </p:nvSpPr>
          <p:spPr>
            <a:xfrm>
              <a:off x="7020272" y="2636912"/>
              <a:ext cx="101181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i="1" dirty="0" smtClean="0">
                  <a:solidFill>
                    <a:srgbClr val="FFC000"/>
                  </a:solidFill>
                  <a:latin typeface="Times New Roman" pitchFamily="18" charset="0"/>
                  <a:cs typeface="Times New Roman" pitchFamily="18" charset="0"/>
                </a:rPr>
                <a:t>1 482 m</a:t>
              </a:r>
              <a:endParaRPr lang="en-GB" sz="2000" i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332656"/>
            <a:ext cx="5832648" cy="1063562"/>
          </a:xfrm>
        </p:spPr>
        <p:txBody>
          <a:bodyPr>
            <a:normAutofit/>
          </a:bodyPr>
          <a:lstStyle/>
          <a:p>
            <a:r>
              <a:rPr lang="en-GB" b="1" i="1" dirty="0" smtClean="0"/>
              <a:t>Say the adjective</a:t>
            </a:r>
            <a:r>
              <a:rPr lang="cs-CZ" b="1" i="1" dirty="0" smtClean="0"/>
              <a:t>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5949280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heavy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5157192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young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3717032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old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1700808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strong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4WZ858IG\MC900440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509120"/>
            <a:ext cx="762000" cy="1828800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0TP6LC7A\MC9004405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88840"/>
            <a:ext cx="1143000" cy="182880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251520" y="378904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an ….... man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522920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……..… man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23928" y="2492896"/>
            <a:ext cx="12827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2 + 2 = ?</a:t>
            </a:r>
            <a:br>
              <a:rPr lang="en-GB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1 + 1 = 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923928" y="3212976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easy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3284984"/>
            <a:ext cx="2481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 ….….. exercise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MojePC\Local Settings\Temporary Internet Files\Content.IE5\4WZ858IG\MC9002396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4365104"/>
            <a:ext cx="1761134" cy="1616659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1691680" y="594928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……..… rain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MojePC\Local Settings\Temporary Internet Files\Content.IE5\0TP6LC7A\MC9003014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2204864"/>
            <a:ext cx="1802282" cy="1333195"/>
          </a:xfrm>
          <a:prstGeom prst="rect">
            <a:avLst/>
          </a:prstGeom>
          <a:noFill/>
        </p:spPr>
      </p:pic>
      <p:sp>
        <p:nvSpPr>
          <p:cNvPr id="37" name="TextovéPole 36"/>
          <p:cNvSpPr txBox="1"/>
          <p:nvPr/>
        </p:nvSpPr>
        <p:spPr>
          <a:xfrm>
            <a:off x="5940152" y="177281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……..… man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27" grpId="0"/>
      <p:bldP spid="30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332656"/>
            <a:ext cx="5832648" cy="1063562"/>
          </a:xfrm>
        </p:spPr>
        <p:txBody>
          <a:bodyPr>
            <a:normAutofit/>
          </a:bodyPr>
          <a:lstStyle/>
          <a:p>
            <a:r>
              <a:rPr lang="en-GB" b="1" i="1" dirty="0" smtClean="0"/>
              <a:t>Say the adjective</a:t>
            </a:r>
            <a:r>
              <a:rPr lang="cs-CZ" b="1" i="1" dirty="0" smtClean="0"/>
              <a:t>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53" name="Picture 5" descr="C:\Documents and Settings\MojePC\Local Settings\Temporary Internet Files\Content.IE5\V48W7HDC\MC9003401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941168"/>
            <a:ext cx="995759" cy="1095335"/>
          </a:xfrm>
          <a:prstGeom prst="rect">
            <a:avLst/>
          </a:prstGeom>
          <a:noFill/>
        </p:spPr>
      </p:pic>
      <p:pic>
        <p:nvPicPr>
          <p:cNvPr id="2054" name="Picture 6" descr="C:\Documents and Settings\MojePC\Local Settings\Temporary Internet Files\Content.IE5\0TP6LC7A\MC9004382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1078235" cy="1494772"/>
          </a:xfrm>
          <a:prstGeom prst="rect">
            <a:avLst/>
          </a:prstGeom>
          <a:noFill/>
        </p:spPr>
      </p:pic>
      <p:sp>
        <p:nvSpPr>
          <p:cNvPr id="42" name="TextovéPole 41"/>
          <p:cNvSpPr txBox="1"/>
          <p:nvPr/>
        </p:nvSpPr>
        <p:spPr>
          <a:xfrm>
            <a:off x="1763688" y="213285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mug is …….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hot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67544" y="450912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is nothing in this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mug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 It is ……..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76056" y="1772816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don´t understand this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exercise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 It is very …………..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Documents and Settings\MojePC\Local Settings\Temporary Internet Files\Content.IE5\V48W7HDC\MC9004338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24679">
            <a:off x="7509677" y="1745602"/>
            <a:ext cx="997079" cy="997079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5652120" y="414908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……..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 The baby is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sleeping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60" name="Picture 12" descr="C:\Documents and Settings\MojePC\Local Settings\Temporary Internet Files\Content.IE5\4WZ858IG\MC9003361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789040"/>
            <a:ext cx="1142936" cy="1137173"/>
          </a:xfrm>
          <a:prstGeom prst="rect">
            <a:avLst/>
          </a:prstGeom>
          <a:noFill/>
        </p:spPr>
      </p:pic>
      <p:sp>
        <p:nvSpPr>
          <p:cNvPr id="50" name="TextovéPole 49"/>
          <p:cNvSpPr txBox="1"/>
          <p:nvPr/>
        </p:nvSpPr>
        <p:spPr>
          <a:xfrm>
            <a:off x="5868144" y="2492896"/>
            <a:ext cx="116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difficult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347864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full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67544" y="5157192"/>
            <a:ext cx="952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empty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156176" y="4149080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quiet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50" grpId="0"/>
      <p:bldP spid="51" grpId="0"/>
      <p:bldP spid="52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83768" y="404664"/>
            <a:ext cx="3888432" cy="1063562"/>
          </a:xfrm>
        </p:spPr>
        <p:txBody>
          <a:bodyPr>
            <a:normAutofit/>
          </a:bodyPr>
          <a:lstStyle/>
          <a:p>
            <a:r>
              <a:rPr lang="en-GB" b="1" i="1" dirty="0" smtClean="0"/>
              <a:t>Make pairs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1916832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heavy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2708920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light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2348880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2348880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4293096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3933056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easy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5696" y="436510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hot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3573016"/>
            <a:ext cx="575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tall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35696" y="5229200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1916832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3068960"/>
            <a:ext cx="116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difficult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278092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cheap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80112" y="4725144"/>
            <a:ext cx="1414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expensive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5949280"/>
            <a:ext cx="952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empty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3501008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small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3861048"/>
            <a:ext cx="611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full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835696" y="3212976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slow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80112" y="5949280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quick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4797152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happy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80112" y="5589240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sad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35696" y="5589240"/>
            <a:ext cx="1449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disgusting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80112" y="5157192"/>
            <a:ext cx="1293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delicious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500"/>
                            </p:stCondLst>
                            <p:childTnLst>
                              <p:par>
                                <p:cTn id="6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000"/>
                            </p:stCondLst>
                            <p:childTnLst>
                              <p:par>
                                <p:cTn id="7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500"/>
                            </p:stCondLst>
                            <p:childTnLst>
                              <p:par>
                                <p:cTn id="7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000"/>
                            </p:stCondLst>
                            <p:childTnLst>
                              <p:par>
                                <p:cTn id="8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500"/>
                            </p:stCondLst>
                            <p:childTnLst>
                              <p:par>
                                <p:cTn id="8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9000"/>
                            </p:stCondLst>
                            <p:childTnLst>
                              <p:par>
                                <p:cTn id="9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9500"/>
                            </p:stCondLst>
                            <p:childTnLst>
                              <p:par>
                                <p:cTn id="9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04664"/>
            <a:ext cx="5616624" cy="1063562"/>
          </a:xfrm>
        </p:spPr>
        <p:txBody>
          <a:bodyPr>
            <a:normAutofit fontScale="90000"/>
          </a:bodyPr>
          <a:lstStyle/>
          <a:p>
            <a:r>
              <a:rPr lang="en-GB" b="1" i="1" dirty="0" smtClean="0"/>
              <a:t>Check your answers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1916832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heavy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2708920"/>
            <a:ext cx="74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light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2348880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2348880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4293096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3933056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easy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5696" y="436510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hot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3573016"/>
            <a:ext cx="575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tall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35696" y="5229200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1916832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3068960"/>
            <a:ext cx="116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difficult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278092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cheap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80112" y="4725144"/>
            <a:ext cx="1414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expensive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5949280"/>
            <a:ext cx="952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empty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3501008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small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3861048"/>
            <a:ext cx="611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full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835696" y="3212976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slow</a:t>
            </a:r>
            <a:endParaRPr lang="en-GB" sz="240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80112" y="5949280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quick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4797152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happy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80112" y="5589240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sad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35696" y="5589240"/>
            <a:ext cx="1449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disgusting</a:t>
            </a:r>
            <a:endParaRPr lang="en-GB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80112" y="5157192"/>
            <a:ext cx="1293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delicious</a:t>
            </a:r>
            <a:endParaRPr lang="en-GB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6771 -0.11551 " pathEditMode="relative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-0.2283 -0.28334 " pathEditMode="relative" ptsTypes="AA"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07 -0.00185 L -0.29774 -0.28541 " pathEditMode="relative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-0.2283 -0.40949 " pathEditMode="relative" ptsTypes="AA">
                                      <p:cBhvr>
                                        <p:cTn id="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1.85185E-6 L -0.30711 0.24144 " pathEditMode="relative" ptsTypes="AA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L -0.30711 0.12615 " pathEditMode="relative" ptsTypes="AA">
                                      <p:cBhvr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6.66667E-6 L -0.32292 0.30439 " pathEditMode="relative" ptsTypes="AA"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-0.29132 -0.1155 " pathEditMode="relative" ptsTypes="AA">
                                      <p:cBhvr>
                                        <p:cTn id="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50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0.00857 L -0.35347 0.25 " pathEditMode="relative" ptsTypes="AA">
                                      <p:cBhvr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50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6.66667E-6 L -0.2283 0.07337 " pathEditMode="relative" ptsTypes="AA">
                                      <p:cBhvr>
                                        <p:cTn id="3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50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6.66667E-6 L -0.26772 0.31504 " pathEditMode="relative" ptsTypes="AA"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8" grpId="0"/>
      <p:bldP spid="19" grpId="0"/>
      <p:bldP spid="24" grpId="0"/>
      <p:bldP spid="26" grpId="0"/>
      <p:bldP spid="28" grpId="0"/>
      <p:bldP spid="30" grpId="0"/>
      <p:bldP spid="31" grpId="0"/>
      <p:bldP spid="33" grpId="0"/>
      <p:bldP spid="35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přídavných jmen.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sedmý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2950</TotalTime>
  <Words>220</Words>
  <Application>Microsoft Office PowerPoint</Application>
  <PresentationFormat>Předvádění na obrazovce (4:3)</PresentationFormat>
  <Paragraphs>93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     </vt:lpstr>
      <vt:lpstr>Say the adjectives:</vt:lpstr>
      <vt:lpstr>Say the adjectives:</vt:lpstr>
      <vt:lpstr>Say the adjectives:</vt:lpstr>
      <vt:lpstr>Make pairs:</vt:lpstr>
      <vt:lpstr>Check your answers: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220</cp:revision>
  <dcterms:created xsi:type="dcterms:W3CDTF">2011-11-27T20:03:46Z</dcterms:created>
  <dcterms:modified xsi:type="dcterms:W3CDTF">2013-02-18T02:49:10Z</dcterms:modified>
</cp:coreProperties>
</file>