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721B91B-40E1-444F-91F8-87B920E8EDCD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effectLst/>
                        </a:rPr>
                        <a:t>VY_52_INOVACE_33_Sámova říše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ke zpestření výuky  a  k  procvičování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pracovní list slouží k upevnění znalostí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Citace: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Kliparty - volně dostupné Office Online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ZDROJE POZNÁNÍ DĚJIN</a:t>
            </a:r>
          </a:p>
          <a:p>
            <a:pPr>
              <a:buNone/>
            </a:pPr>
            <a:r>
              <a:rPr lang="cs-CZ" sz="2800" dirty="0" smtClean="0"/>
              <a:t>       archeologické nálezy, letopisy, kroniky ……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KOSMOVA  KRONIKA  ČESKÁ</a:t>
            </a:r>
          </a:p>
          <a:p>
            <a:r>
              <a:rPr lang="cs-CZ" sz="2800" dirty="0" smtClean="0"/>
              <a:t>nejstarší kronika českých dějin</a:t>
            </a:r>
          </a:p>
          <a:p>
            <a:r>
              <a:rPr lang="cs-CZ" sz="2800" dirty="0" smtClean="0"/>
              <a:t>psána latinsky</a:t>
            </a:r>
          </a:p>
          <a:p>
            <a:r>
              <a:rPr lang="cs-CZ" sz="2800" dirty="0" smtClean="0"/>
              <a:t>bájná, hodnověrná  vyprávění i vlastní zkušenosti</a:t>
            </a: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kronikář </a:t>
            </a:r>
            <a:r>
              <a:rPr lang="cs-CZ" sz="4400" dirty="0" smtClean="0">
                <a:solidFill>
                  <a:srgbClr val="FFC000"/>
                </a:solidFill>
              </a:rPr>
              <a:t>KOSMAS  (</a:t>
            </a:r>
            <a:r>
              <a:rPr lang="cs-CZ" sz="3600" dirty="0" smtClean="0">
                <a:solidFill>
                  <a:srgbClr val="FFC000"/>
                </a:solidFill>
              </a:rPr>
              <a:t>kolem roku </a:t>
            </a:r>
            <a:r>
              <a:rPr lang="cs-CZ" sz="4400" dirty="0" smtClean="0">
                <a:solidFill>
                  <a:srgbClr val="FFC000"/>
                </a:solidFill>
              </a:rPr>
              <a:t>1100</a:t>
            </a:r>
            <a:r>
              <a:rPr lang="cs-CZ" sz="3600" dirty="0" smtClean="0">
                <a:solidFill>
                  <a:srgbClr val="FFC000"/>
                </a:solidFill>
              </a:rPr>
              <a:t>) </a:t>
            </a:r>
            <a:endParaRPr lang="cs-CZ" sz="3600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Users\Matějovi\AppData\Local\Microsoft\Windows\Temporary Internet Files\Content.IE5\1FK94Y9Y\MC90044173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276872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Koho uctívali pohané:</a:t>
            </a:r>
          </a:p>
          <a:p>
            <a:pPr marL="514350" indent="-514350">
              <a:buAutoNum type="alphaLcParenR"/>
            </a:pPr>
            <a:r>
              <a:rPr lang="cs-CZ" dirty="0" smtClean="0"/>
              <a:t>jednoho boha</a:t>
            </a:r>
          </a:p>
          <a:p>
            <a:pPr marL="514350" indent="-514350">
              <a:buAutoNum type="alphaLcParenR"/>
            </a:pPr>
            <a:r>
              <a:rPr lang="cs-CZ" dirty="0" smtClean="0"/>
              <a:t>více bohů a bůžků </a:t>
            </a:r>
          </a:p>
          <a:p>
            <a:pPr marL="514350" indent="-514350">
              <a:buAutoNum type="alphaLcParenR"/>
            </a:pPr>
            <a:r>
              <a:rPr lang="cs-CZ" dirty="0" smtClean="0"/>
              <a:t>neuctívali nikoho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Hlavní slovanský bůh , vládce hromů a blesků se jmenoval</a:t>
            </a:r>
          </a:p>
          <a:p>
            <a:pPr marL="514350" indent="-514350">
              <a:buAutoNum type="alphaLcParenR"/>
            </a:pPr>
            <a:r>
              <a:rPr lang="cs-CZ" dirty="0" smtClean="0"/>
              <a:t>Zeus</a:t>
            </a:r>
          </a:p>
          <a:p>
            <a:pPr marL="514350" indent="-514350">
              <a:buAutoNum type="alphaLcParenR"/>
            </a:pPr>
            <a:r>
              <a:rPr lang="cs-CZ" dirty="0" smtClean="0"/>
              <a:t>Perun</a:t>
            </a:r>
          </a:p>
          <a:p>
            <a:pPr marL="514350" indent="-514350">
              <a:buAutoNum type="alphaLcParenR"/>
            </a:pPr>
            <a:r>
              <a:rPr lang="cs-CZ" dirty="0" smtClean="0"/>
              <a:t>Jasoň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Vyber správnou odpověď</a:t>
            </a:r>
            <a:endParaRPr lang="cs-CZ" dirty="0"/>
          </a:p>
        </p:txBody>
      </p:sp>
      <p:pic>
        <p:nvPicPr>
          <p:cNvPr id="1027" name="Picture 3" descr="C:\Users\Matějovi\AppData\Local\Microsoft\Windows\Temporary Internet Files\Content.IE5\5N2TIIWR\MC900416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4221088"/>
            <a:ext cx="2044700" cy="2009775"/>
          </a:xfrm>
          <a:prstGeom prst="rect">
            <a:avLst/>
          </a:prstGeom>
          <a:noFill/>
        </p:spPr>
      </p:pic>
      <p:pic>
        <p:nvPicPr>
          <p:cNvPr id="1028" name="Picture 4" descr="C:\Users\Matějovi\AppData\Local\Microsoft\Windows\Temporary Internet Files\Content.IE5\5N2TIIWR\MC9002373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628800"/>
            <a:ext cx="1362635" cy="1372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Naše území obývalo mnoho slovanských kmenů. Území</a:t>
            </a:r>
          </a:p>
          <a:p>
            <a:pPr>
              <a:buNone/>
            </a:pPr>
            <a:r>
              <a:rPr lang="cs-CZ" dirty="0" smtClean="0"/>
              <a:t>přizpůsobovaly svým potřebám. Vznikaly …………. , na</a:t>
            </a:r>
          </a:p>
          <a:p>
            <a:pPr>
              <a:buNone/>
            </a:pPr>
            <a:r>
              <a:rPr lang="cs-CZ" dirty="0" smtClean="0"/>
              <a:t>obranu před nepřáteli stavěli …………………………..    .</a:t>
            </a:r>
          </a:p>
          <a:p>
            <a:pPr>
              <a:buNone/>
            </a:pPr>
            <a:r>
              <a:rPr lang="cs-CZ" dirty="0" smtClean="0"/>
              <a:t>Začátkem 7. století čelí Slované útokům kočovných</a:t>
            </a:r>
          </a:p>
          <a:p>
            <a:pPr>
              <a:buNone/>
            </a:pPr>
            <a:r>
              <a:rPr lang="cs-CZ" dirty="0" smtClean="0"/>
              <a:t> ………. .  Sámo byl  ……..  a přišel z ………………..  . Sjednotil</a:t>
            </a:r>
          </a:p>
          <a:p>
            <a:pPr>
              <a:buNone/>
            </a:pPr>
            <a:r>
              <a:rPr lang="cs-CZ" dirty="0" smtClean="0"/>
              <a:t> ………..  kmeny a porazil Avary na našem území. Stal se</a:t>
            </a:r>
          </a:p>
          <a:p>
            <a:pPr>
              <a:buNone/>
            </a:pPr>
            <a:r>
              <a:rPr lang="cs-CZ" dirty="0" smtClean="0"/>
              <a:t>vládcem a vznikla ………….. ….. (kmenový svaz). Po jeho</a:t>
            </a:r>
          </a:p>
          <a:p>
            <a:pPr>
              <a:buNone/>
            </a:pPr>
            <a:r>
              <a:rPr lang="cs-CZ" dirty="0" smtClean="0"/>
              <a:t>smrti Sámova říše  ……………  .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opevněná hradiště, osady, kupec, Avarů, 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zanikla, slovanské, Sámova říše, Franské říše 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Sámova říše       …..   doplň do textu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2058" name="Picture 10" descr="C:\Users\Matějovi\AppData\Local\Microsoft\Windows\Temporary Internet Files\Content.IE5\5N2TIIWR\MC9003913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581127"/>
            <a:ext cx="2116357" cy="19049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391</TotalTime>
  <Words>215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Papír</vt:lpstr>
      <vt:lpstr>Snímek 1</vt:lpstr>
      <vt:lpstr>Anotace:</vt:lpstr>
      <vt:lpstr>kronikář KOSMAS  (kolem roku 1100) </vt:lpstr>
      <vt:lpstr>           Vyber správnou odpověď</vt:lpstr>
      <vt:lpstr> Sámova říše       …..   doplň do textu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59</cp:revision>
  <dcterms:created xsi:type="dcterms:W3CDTF">2013-02-19T13:10:44Z</dcterms:created>
  <dcterms:modified xsi:type="dcterms:W3CDTF">2013-04-01T18:58:23Z</dcterms:modified>
</cp:coreProperties>
</file>