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1" r:id="rId4"/>
    <p:sldId id="257" r:id="rId5"/>
    <p:sldId id="264" r:id="rId6"/>
    <p:sldId id="265" r:id="rId7"/>
    <p:sldId id="266" r:id="rId8"/>
    <p:sldId id="259" r:id="rId9"/>
    <p:sldId id="263" r:id="rId10"/>
  </p:sldIdLst>
  <p:sldSz cx="9144000" cy="6858000" type="screen4x3"/>
  <p:notesSz cx="6858000" cy="9144000"/>
  <p:defaultTextStyle>
    <a:defPPr>
      <a:defRPr lang="fr-CA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fr-CA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67721-721C-4F8C-8747-4597F1C4E92A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CDFA6-3A72-446F-9862-D60825E34E99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89589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7C5E9-9700-4DF0-8AE0-1E8AAFB92471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83219-F8B3-414D-AD07-E4F36370FFD8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74968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734BB-0222-417F-BA80-9B26B902F652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D5470-0668-4111-8722-CE680E93C62F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577595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2C557-0101-4F38-81CC-771AAFA2CA4B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4F7F2-5B24-40A9-A0D2-EDB94A5C9CD4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29891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7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B6A8F-2A6F-43AA-99D5-AECF16A6A330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8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D1838-DB06-4C4F-9318-A06D163B0132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4134392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EDF7D-1BB2-403E-9541-5E20D9DAAEB8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4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1229-F58E-4393-92BB-157CFBEDFC63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92251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9A801-2D3F-4150-91C0-5524FD05BA00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3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4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AC08C-1343-4587-B2AC-EC5A6902011B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5000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51C3F-32A4-4D82-974A-A0485CCDD588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D6996-227D-48DB-85E9-3E5875AA6AFD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18760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fr-CA" noProof="0" smtClean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4BB0C-8274-4EC6-B7B6-3832DF933307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E9E11-96FA-4531-B0DF-CC69628C2B7B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39529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63A44-7FB2-4165-958E-CE04E73E2A88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C7399-EF53-4583-A8DF-41408603E96A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718855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fr-CA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fr-CA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C714C-FA65-477D-A237-7DD73D9965ED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585A8-3B32-4FC2-96E8-F314575E73AD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85439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Espace réservé du titr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CA" smtClean="0"/>
              <a:t>Cliquez pour modifier le style du titre</a:t>
            </a:r>
          </a:p>
        </p:txBody>
      </p:sp>
      <p:sp>
        <p:nvSpPr>
          <p:cNvPr id="1027" name="Espace réservé du texte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CA" smtClean="0"/>
              <a:t>Cliquez pour modifier les styles du texte du masque</a:t>
            </a:r>
          </a:p>
          <a:p>
            <a:pPr lvl="1"/>
            <a:r>
              <a:rPr lang="fr-CA" smtClean="0"/>
              <a:t>Deuxième niveau</a:t>
            </a:r>
          </a:p>
          <a:p>
            <a:pPr lvl="2"/>
            <a:r>
              <a:rPr lang="fr-CA" smtClean="0"/>
              <a:t>Troisième niveau</a:t>
            </a:r>
          </a:p>
          <a:p>
            <a:pPr lvl="3"/>
            <a:r>
              <a:rPr lang="fr-CA" smtClean="0"/>
              <a:t>Quatrième niveau</a:t>
            </a:r>
          </a:p>
          <a:p>
            <a:pPr lvl="4"/>
            <a:r>
              <a:rPr lang="fr-CA" smtClean="0"/>
              <a:t>Cinquième niveau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98D6345-1C61-4983-929F-43923E57DA83}" type="datetimeFigureOut">
              <a:rPr lang="fr-FR"/>
              <a:pPr>
                <a:defRPr/>
              </a:pPr>
              <a:t>27/03/2013</a:t>
            </a:fld>
            <a:endParaRPr lang="fr-CA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6AC80F-3EDA-4544-8C88-43785CA58BD9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VY_32_INOVACE_11_Inf5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Uložení obrázku z www stránky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objasňující možnosti ukládání obrázků z webu..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23. 1. 2013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obrázek, www, web, uložení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955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re 1"/>
          <p:cNvSpPr>
            <a:spLocks noGrp="1"/>
          </p:cNvSpPr>
          <p:nvPr>
            <p:ph type="ctrTitle"/>
          </p:nvPr>
        </p:nvSpPr>
        <p:spPr>
          <a:xfrm>
            <a:off x="685800" y="3373438"/>
            <a:ext cx="7772400" cy="1012825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Uložení obrázku z www stránky</a:t>
            </a:r>
            <a:endParaRPr lang="fr-CA" sz="38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cs-CZ" b="1" dirty="0" smtClean="0"/>
              <a:t>Vyhledání obrázku</a:t>
            </a:r>
            <a:endParaRPr lang="cs-CZ" b="1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8" r="26005"/>
          <a:stretch/>
        </p:blipFill>
        <p:spPr bwMode="auto">
          <a:xfrm>
            <a:off x="13142" y="1268760"/>
            <a:ext cx="5904656" cy="5341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084168" y="1412776"/>
            <a:ext cx="2736304" cy="1080120"/>
          </a:xfrm>
          <a:prstGeom prst="wedgeRoundRectCallout">
            <a:avLst>
              <a:gd name="adj1" fmla="val -251210"/>
              <a:gd name="adj2" fmla="val 15041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Klikneme na Obrázky</a:t>
            </a:r>
            <a:endParaRPr lang="cs-CZ" sz="24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165870" y="4941168"/>
            <a:ext cx="2736304" cy="1296144"/>
          </a:xfrm>
          <a:prstGeom prst="wedgeRoundRectCallout">
            <a:avLst>
              <a:gd name="adj1" fmla="val -213236"/>
              <a:gd name="adj2" fmla="val -110021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 vyhledávacího řádku zadáme klíčové slovo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8140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2071688" y="274638"/>
            <a:ext cx="6615112" cy="850106"/>
          </a:xfrm>
        </p:spPr>
        <p:txBody>
          <a:bodyPr/>
          <a:lstStyle/>
          <a:p>
            <a:pPr algn="l"/>
            <a:r>
              <a:rPr lang="cs-CZ" b="1" dirty="0" smtClean="0"/>
              <a:t>Výběr obrázku</a:t>
            </a:r>
            <a:endParaRPr lang="fr-CA" b="1" dirty="0" smtClean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902" b="10495"/>
          <a:stretch/>
        </p:blipFill>
        <p:spPr bwMode="auto">
          <a:xfrm>
            <a:off x="27353" y="1412777"/>
            <a:ext cx="6707771" cy="5435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6948264" y="1772816"/>
            <a:ext cx="1980728" cy="1512168"/>
          </a:xfrm>
          <a:prstGeom prst="wedgeRoundRectCallout">
            <a:avLst>
              <a:gd name="adj1" fmla="val -245559"/>
              <a:gd name="adj2" fmla="val 212355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Vybereme obrázek</a:t>
            </a:r>
            <a:endParaRPr lang="cs-CZ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2071688" y="274638"/>
            <a:ext cx="6615112" cy="850106"/>
          </a:xfrm>
        </p:spPr>
        <p:txBody>
          <a:bodyPr/>
          <a:lstStyle/>
          <a:p>
            <a:pPr algn="l"/>
            <a:r>
              <a:rPr lang="cs-CZ" b="1" dirty="0" smtClean="0"/>
              <a:t>Uložení obrázku</a:t>
            </a:r>
            <a:endParaRPr lang="fr-CA" b="1" dirty="0" smtClean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33" b="10994"/>
          <a:stretch/>
        </p:blipFill>
        <p:spPr bwMode="auto">
          <a:xfrm>
            <a:off x="-1" y="1340767"/>
            <a:ext cx="5905947" cy="5517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6948264" y="1340767"/>
            <a:ext cx="1980728" cy="2016224"/>
          </a:xfrm>
          <a:prstGeom prst="wedgeRoundRectCallout">
            <a:avLst>
              <a:gd name="adj1" fmla="val -146935"/>
              <a:gd name="adj2" fmla="val -4327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Klepneme na obrázek pravým tlačítkem myši</a:t>
            </a:r>
            <a:endParaRPr lang="cs-CZ" sz="2400" b="1" dirty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627" y="2564904"/>
            <a:ext cx="22288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6804248" y="4099383"/>
            <a:ext cx="1980728" cy="2016224"/>
          </a:xfrm>
          <a:prstGeom prst="wedgeRoundRectCallout">
            <a:avLst>
              <a:gd name="adj1" fmla="val -123153"/>
              <a:gd name="adj2" fmla="val -118394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Vybereme</a:t>
            </a:r>
          </a:p>
          <a:p>
            <a:pPr algn="ctr"/>
            <a:r>
              <a:rPr lang="cs-CZ" sz="2400" b="1" dirty="0" smtClean="0"/>
              <a:t>Uložit obrázek jako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96306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2071688" y="274638"/>
            <a:ext cx="6615112" cy="850106"/>
          </a:xfrm>
        </p:spPr>
        <p:txBody>
          <a:bodyPr/>
          <a:lstStyle/>
          <a:p>
            <a:pPr algn="l"/>
            <a:r>
              <a:rPr lang="cs-CZ" b="1" dirty="0" smtClean="0"/>
              <a:t>Uložení obrázku</a:t>
            </a:r>
            <a:endParaRPr lang="fr-CA" b="1" dirty="0" smtClean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179386"/>
            <a:ext cx="6012159" cy="5678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6948264" y="1340767"/>
            <a:ext cx="1980728" cy="1080121"/>
          </a:xfrm>
          <a:prstGeom prst="wedgeRoundRectCallout">
            <a:avLst>
              <a:gd name="adj1" fmla="val -327398"/>
              <a:gd name="adj2" fmla="val 266777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Určíme místo uložení</a:t>
            </a:r>
            <a:endParaRPr lang="cs-CZ" sz="24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948264" y="2636912"/>
            <a:ext cx="1980728" cy="1246447"/>
          </a:xfrm>
          <a:prstGeom prst="wedgeRoundRectCallout">
            <a:avLst>
              <a:gd name="adj1" fmla="val -284730"/>
              <a:gd name="adj2" fmla="val 161696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Zadáme název souboru</a:t>
            </a:r>
            <a:endParaRPr lang="cs-CZ" sz="2400" b="1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949574" y="4221088"/>
            <a:ext cx="1980728" cy="1246447"/>
          </a:xfrm>
          <a:prstGeom prst="wedgeRoundRectCallout">
            <a:avLst>
              <a:gd name="adj1" fmla="val -157427"/>
              <a:gd name="adj2" fmla="val 70551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Klepneme na Uložit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4023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A je to</a:t>
            </a:r>
            <a:endParaRPr lang="cs-CZ" b="1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341512"/>
            <a:ext cx="637500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733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r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Procvič si:</a:t>
            </a:r>
            <a:endParaRPr lang="fr-CA" b="1" dirty="0" smtClean="0">
              <a:solidFill>
                <a:schemeClr val="bg1"/>
              </a:solidFill>
            </a:endParaRPr>
          </a:p>
        </p:txBody>
      </p:sp>
      <p:sp>
        <p:nvSpPr>
          <p:cNvPr id="5123" name="Espace réservé du contenu 4"/>
          <p:cNvSpPr>
            <a:spLocks noGrp="1"/>
          </p:cNvSpPr>
          <p:nvPr>
            <p:ph idx="1"/>
          </p:nvPr>
        </p:nvSpPr>
        <p:spPr>
          <a:xfrm>
            <a:off x="323528" y="2132856"/>
            <a:ext cx="8373616" cy="4500562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bg1"/>
                </a:solidFill>
              </a:rPr>
              <a:t>Najdi na internetu obrázek svého oblíbeného zvířete.						</a:t>
            </a:r>
            <a:r>
              <a:rPr lang="cs-CZ" b="1" dirty="0" smtClean="0">
                <a:solidFill>
                  <a:schemeClr val="bg1"/>
                </a:solidFill>
                <a:hlinkClick r:id="rId3" action="ppaction://hlinksldjump"/>
              </a:rPr>
              <a:t>Rada</a:t>
            </a:r>
            <a:endParaRPr lang="cs-CZ" b="1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bg1"/>
                </a:solidFill>
              </a:rPr>
              <a:t>Ulož ho do počítače do složky Obrázky 								</a:t>
            </a:r>
            <a:r>
              <a:rPr lang="cs-CZ" b="1" dirty="0" smtClean="0">
                <a:solidFill>
                  <a:schemeClr val="bg1"/>
                </a:solidFill>
                <a:hlinkClick r:id="rId4" action="ppaction://hlinksldjump"/>
              </a:rPr>
              <a:t>Rada</a:t>
            </a:r>
            <a:endParaRPr lang="cs-CZ" b="1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bg1"/>
                </a:solidFill>
              </a:rPr>
              <a:t>Zkontroluj úspěšné uložení		</a:t>
            </a:r>
            <a:r>
              <a:rPr lang="cs-CZ" b="1" dirty="0" smtClean="0">
                <a:solidFill>
                  <a:schemeClr val="bg1"/>
                </a:solidFill>
                <a:hlinkClick r:id="rId5" action="ppaction://hlinksldjump"/>
              </a:rPr>
              <a:t>Rada</a:t>
            </a:r>
            <a:endParaRPr lang="fr-CA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066800"/>
            <a:ext cx="8785225" cy="5562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2013-01-26] Obrazový materiál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v Google Chrome</a:t>
            </a:r>
          </a:p>
        </p:txBody>
      </p:sp>
    </p:spTree>
    <p:extLst>
      <p:ext uri="{BB962C8B-B14F-4D97-AF65-F5344CB8AC3E}">
        <p14:creationId xmlns:p14="http://schemas.microsoft.com/office/powerpoint/2010/main" val="4023077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38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138</Template>
  <TotalTime>33</TotalTime>
  <Words>75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138</vt:lpstr>
      <vt:lpstr>Prezentace aplikace PowerPoint</vt:lpstr>
      <vt:lpstr>Uložení obrázku z www stránky</vt:lpstr>
      <vt:lpstr>Vyhledání obrázku</vt:lpstr>
      <vt:lpstr>Výběr obrázku</vt:lpstr>
      <vt:lpstr>Uložení obrázku</vt:lpstr>
      <vt:lpstr>Uložení obrázku</vt:lpstr>
      <vt:lpstr>A je to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PN</dc:creator>
  <cp:lastModifiedBy>AdminICT</cp:lastModifiedBy>
  <cp:revision>5</cp:revision>
  <dcterms:created xsi:type="dcterms:W3CDTF">2013-01-30T16:04:03Z</dcterms:created>
  <dcterms:modified xsi:type="dcterms:W3CDTF">2013-03-27T10:34:37Z</dcterms:modified>
</cp:coreProperties>
</file>