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slide" Target="slid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752600"/>
            <a:ext cx="8496944" cy="477202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VY_32_INOVACE_17_Inf5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Internet Explorer – záložky, historie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objasňující problematiku záložek a historie v prohlížeči 	Internet Explorer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23. 7. 2012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záložka, historie, Internet Explorer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9651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b="1" dirty="0" smtClean="0"/>
              <a:t>Internet Explorer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záložky, historie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916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Záložky, historie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20888"/>
            <a:ext cx="3479123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4932040" y="4293096"/>
            <a:ext cx="3528392" cy="2016224"/>
          </a:xfrm>
          <a:prstGeom prst="wedgeRoundRectCallout">
            <a:avLst>
              <a:gd name="adj1" fmla="val -100544"/>
              <a:gd name="adj2" fmla="val -93983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Ikona pro zobrazení oblíbených záložek a historie se nachází v pravém horním rohu prohlížeče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810311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4392488" cy="1709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4860032" y="3717032"/>
            <a:ext cx="3528392" cy="2448272"/>
          </a:xfrm>
          <a:prstGeom prst="wedgeRoundRectCallout">
            <a:avLst>
              <a:gd name="adj1" fmla="val -107612"/>
              <a:gd name="adj2" fmla="val -75874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Zde máme možnost přidat novou záložku do Oblíbených, nebo přejít na stránku z již uložené záložky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47784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64" y="1844824"/>
            <a:ext cx="4071937" cy="388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5148064" y="3311445"/>
            <a:ext cx="3528392" cy="2422754"/>
          </a:xfrm>
          <a:prstGeom prst="wedgeRoundRectCallout">
            <a:avLst>
              <a:gd name="adj1" fmla="val -111538"/>
              <a:gd name="adj2" fmla="val -39011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Možnost zobrazení historie procházení internetu. Po rozbalení se objeví navštívené www stránky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77371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484784"/>
            <a:ext cx="4574308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5175067" y="2420888"/>
            <a:ext cx="3528392" cy="3718898"/>
          </a:xfrm>
          <a:prstGeom prst="wedgeRoundRectCallout">
            <a:avLst>
              <a:gd name="adj1" fmla="val -106826"/>
              <a:gd name="adj2" fmla="val -34005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 hlavní nabídce příkazů máme možnost uspořádat oblíbené položky: třídit, mazat, přejmenovat, řadit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267938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75467"/>
            <a:ext cx="8712968" cy="3450696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Přidej do oblíbených položek web Alík.cz.	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Zjisti, jaké www stránky jsi navštívil minulý týden.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Přejmenuj záložku Alík.cz na Můj Alík.		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 si:</a:t>
            </a:r>
            <a:endParaRPr lang="cs-CZ" dirty="0"/>
          </a:p>
        </p:txBody>
      </p:sp>
      <p:pic>
        <p:nvPicPr>
          <p:cNvPr id="5123" name="Picture 3" descr="C:\Users\PN\AppData\Local\Microsoft\Windows\Temporary Internet Files\Content.IE5\EPE2T71G\MC900439347[1]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56112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2558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2636912"/>
            <a:ext cx="8785225" cy="3992488"/>
          </a:xfrm>
        </p:spPr>
        <p:txBody>
          <a:bodyPr/>
          <a:lstStyle/>
          <a:p>
            <a:pPr marL="0" indent="0">
              <a:buNone/>
            </a:pPr>
            <a:r>
              <a:rPr lang="cs-CZ" sz="1600" u="sng" dirty="0" smtClean="0"/>
              <a:t>Obrázky:</a:t>
            </a:r>
          </a:p>
          <a:p>
            <a:r>
              <a:rPr lang="cs-CZ" sz="1600" dirty="0" err="1" smtClean="0"/>
              <a:t>Print</a:t>
            </a:r>
            <a:r>
              <a:rPr lang="cs-CZ" sz="1600" dirty="0" smtClean="0"/>
              <a:t> </a:t>
            </a:r>
            <a:r>
              <a:rPr lang="cs-CZ" sz="1600" dirty="0" err="1" smtClean="0"/>
              <a:t>Screen</a:t>
            </a:r>
            <a:r>
              <a:rPr lang="cs-CZ" sz="1600" dirty="0" smtClean="0"/>
              <a:t> Internet Explorer</a:t>
            </a:r>
          </a:p>
          <a:p>
            <a:r>
              <a:rPr lang="cs-CZ" sz="1600" dirty="0" smtClean="0"/>
              <a:t>Klipart Microsoft Office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57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18</TotalTime>
  <Words>91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Internet Explorer záložky, historie</vt:lpstr>
      <vt:lpstr>Záložky, historie</vt:lpstr>
      <vt:lpstr>Prezentace aplikace PowerPoint</vt:lpstr>
      <vt:lpstr>Prezentace aplikace PowerPoint</vt:lpstr>
      <vt:lpstr>Prezentace aplikace PowerPoint</vt:lpstr>
      <vt:lpstr>Procvič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AdminICT</cp:lastModifiedBy>
  <cp:revision>4</cp:revision>
  <dcterms:modified xsi:type="dcterms:W3CDTF">2013-03-27T10:30:48Z</dcterms:modified>
</cp:coreProperties>
</file>