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wind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wind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2313" y="3212976"/>
            <a:ext cx="7772400" cy="3096344"/>
          </a:xfrm>
        </p:spPr>
        <p:txBody>
          <a:bodyPr>
            <a:normAutofit/>
          </a:bodyPr>
          <a:lstStyle/>
          <a:p>
            <a:r>
              <a:rPr lang="cs-CZ" sz="1200" dirty="0" smtClean="0"/>
              <a:t> </a:t>
            </a:r>
            <a:br>
              <a:rPr lang="cs-CZ" sz="1200" dirty="0" smtClean="0"/>
            </a:br>
            <a:endParaRPr lang="cs-CZ" sz="1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899592" y="2492896"/>
            <a:ext cx="7772400" cy="936104"/>
          </a:xfrm>
        </p:spPr>
        <p:txBody>
          <a:bodyPr>
            <a:noAutofit/>
          </a:bodyPr>
          <a:lstStyle/>
          <a:p>
            <a:pPr algn="ctr"/>
            <a:r>
              <a:rPr lang="cs-CZ" sz="1400" b="1" dirty="0" smtClean="0"/>
              <a:t> </a:t>
            </a:r>
            <a:r>
              <a:rPr lang="cs-CZ" sz="1400" b="1" dirty="0" smtClean="0">
                <a:solidFill>
                  <a:schemeClr val="tx1"/>
                </a:solidFill>
              </a:rPr>
              <a:t>EU PENÍZE ŠKOLÁM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Zlepšení podmínek pro vzdělávání na základních školách Operačního programu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    Vzdělání pro konkurenceschopnost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b="1" dirty="0" smtClean="0"/>
              <a:t> </a:t>
            </a:r>
            <a:endParaRPr lang="cs-CZ" sz="1400" dirty="0"/>
          </a:p>
        </p:txBody>
      </p:sp>
      <p:pic>
        <p:nvPicPr>
          <p:cNvPr id="6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60648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7" name="Obrázek 6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692696"/>
            <a:ext cx="6912768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 descr="2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43608" y="3140968"/>
            <a:ext cx="6912768" cy="3324689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o  O  ó  Ó</a:t>
            </a:r>
            <a:r>
              <a:rPr lang="cs-CZ" b="1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b="1" dirty="0" smtClean="0"/>
              <a:t>1. Vyhledej v básni všechna o O  ó  Ó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smtClean="0"/>
              <a:t>o  ó   -  </a:t>
            </a:r>
            <a:r>
              <a:rPr lang="cs-CZ" sz="2800" b="1" dirty="0" smtClean="0">
                <a:solidFill>
                  <a:srgbClr val="002060"/>
                </a:solidFill>
              </a:rPr>
              <a:t>dej do modrého kroužku</a:t>
            </a:r>
            <a:r>
              <a:rPr lang="cs-CZ" sz="2800" b="1" dirty="0" smtClean="0"/>
              <a:t>                      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smtClean="0"/>
              <a:t>O  Ó  -  </a:t>
            </a:r>
            <a:r>
              <a:rPr lang="cs-CZ" sz="2800" b="1" dirty="0" smtClean="0">
                <a:solidFill>
                  <a:srgbClr val="FF0000"/>
                </a:solidFill>
              </a:rPr>
              <a:t>dej do červeného kroužku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Okolo stolečku, okolo stolu,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kočka a kocourek honí se spolu.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Ona ho volala, že na něj počká,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potom mu utekla. Falešná kočka!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cs-CZ" b="1" dirty="0" smtClean="0"/>
              <a:t>2. Nakresli ilustraci k básničce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6000" cy="4624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46242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 descr="MH90043813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24187" y="1881187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61206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" name="Obrázek 2" descr="Výstřižek D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Výstřižek D2  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91264" cy="64087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 descr="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386610"/>
          </a:xfrm>
        </p:spPr>
        <p:txBody>
          <a:bodyPr anchor="t">
            <a:normAutofit/>
          </a:bodyPr>
          <a:lstStyle/>
          <a:p>
            <a:pPr algn="l"/>
            <a:r>
              <a:rPr lang="cs-CZ" sz="1800" b="1" dirty="0" smtClean="0"/>
              <a:t>Zdroje, obrázky, citace: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Autorem materiálu je Mgr. Daniela Ševčíková, pokud není níže uvedeno jinak.</a:t>
            </a:r>
            <a:br>
              <a:rPr lang="cs-CZ" sz="1800" dirty="0" smtClean="0"/>
            </a:br>
            <a:r>
              <a:rPr lang="cs-CZ" sz="1800" dirty="0" smtClean="0"/>
              <a:t>Říkadlo z publikace Říkadla, strana 23, sestavila a vybrala Květoslava </a:t>
            </a:r>
            <a:r>
              <a:rPr lang="cs-CZ" sz="1800" dirty="0" smtClean="0"/>
              <a:t>Santlerová</a:t>
            </a:r>
            <a:r>
              <a:rPr lang="cs-CZ" sz="1800" dirty="0" smtClean="0"/>
              <a:t>, vydala Jitka </a:t>
            </a:r>
            <a:r>
              <a:rPr lang="cs-CZ" sz="1800" dirty="0" smtClean="0"/>
              <a:t>Spiesová</a:t>
            </a:r>
            <a:r>
              <a:rPr lang="cs-CZ" sz="1800" dirty="0" smtClean="0"/>
              <a:t>, Brno.</a:t>
            </a:r>
            <a:br>
              <a:rPr lang="cs-CZ" sz="1800" dirty="0" smtClean="0"/>
            </a:br>
            <a:r>
              <a:rPr lang="en-US" sz="1800" dirty="0" smtClean="0"/>
              <a:t>Použity</a:t>
            </a:r>
            <a:r>
              <a:rPr lang="en-US" sz="1800" dirty="0" smtClean="0"/>
              <a:t> </a:t>
            </a:r>
            <a:r>
              <a:rPr lang="en-US" sz="1800" dirty="0" smtClean="0"/>
              <a:t>obrázky sady MS Office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endParaRPr lang="en-US" sz="1800" dirty="0"/>
          </a:p>
        </p:txBody>
      </p:sp>
      <p:sp>
        <p:nvSpPr>
          <p:cNvPr id="5" name="Obdélník 4"/>
          <p:cNvSpPr/>
          <p:nvPr/>
        </p:nvSpPr>
        <p:spPr>
          <a:xfrm>
            <a:off x="5148064" y="3244334"/>
            <a:ext cx="338437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/>
              <a:t>K O N E C</a:t>
            </a:r>
            <a:endParaRPr lang="en-US" sz="5400" b="1" dirty="0"/>
          </a:p>
        </p:txBody>
      </p:sp>
      <p:pic>
        <p:nvPicPr>
          <p:cNvPr id="6" name="Obrázek 5" descr="MR90043825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2636912"/>
            <a:ext cx="2592288" cy="2448272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wind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37</Words>
  <Application>Microsoft Office PowerPoint</Application>
  <PresentationFormat>Předvádění na obrazovce (4:3)</PresentationFormat>
  <Paragraphs>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  </vt:lpstr>
      <vt:lpstr>o  O  ó  Ó  1. Vyhledej v básni všechna o O  ó  Ó o  ó   -  dej do modrého kroužku                        O  Ó  -  dej do červeného kroužku   Okolo stolečku, okolo stolu, kočka a kocourek honí se spolu. Ona ho volala, že na něj počká, potom mu utekla. Falešná kočka!</vt:lpstr>
      <vt:lpstr>2. Nakresli ilustraci k básničce   </vt:lpstr>
      <vt:lpstr>Snímek 4</vt:lpstr>
      <vt:lpstr>Snímek 5</vt:lpstr>
      <vt:lpstr>Snímek 6</vt:lpstr>
      <vt:lpstr>Zdroje, obrázky, citace: Autorem materiálu je Mgr. Daniela Ševčíková, pokud není níže uvedeno jinak. Říkadlo z publikace Říkadla, strana 23, sestavila a vybrala Květoslava Santlerová, vydala Jitka Spiesová, Brno. Použity obrázky sady MS Office.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13</cp:revision>
  <dcterms:created xsi:type="dcterms:W3CDTF">2013-03-19T21:42:23Z</dcterms:created>
  <dcterms:modified xsi:type="dcterms:W3CDTF">2013-04-02T01:02:20Z</dcterms:modified>
</cp:coreProperties>
</file>