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683568" y="2636838"/>
            <a:ext cx="7704856" cy="720725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EU PENÍZE ŠKOLÁM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Zlepšení podmínek pro vzdělávání na základních školách Operačního programu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    Vzdělání pro konkurenceschopnost</a:t>
            </a:r>
            <a:endParaRPr lang="cs-CZ" sz="1400" dirty="0" smtClean="0">
              <a:solidFill>
                <a:schemeClr val="tx1"/>
              </a:solidFill>
            </a:endParaRPr>
          </a:p>
          <a:p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2657"/>
            <a:ext cx="2295525" cy="432048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764704"/>
            <a:ext cx="653415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Obrázek 6" descr="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3356992"/>
            <a:ext cx="6480720" cy="331236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625070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e  E  é  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 smtClean="0"/>
              <a:t>1. Vyhledej v básni všechna  e  E  é  É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/>
              <a:t>e  é   </a:t>
            </a:r>
            <a:r>
              <a:rPr lang="cs-CZ" sz="2700" b="1" dirty="0" smtClean="0">
                <a:solidFill>
                  <a:srgbClr val="0070C0"/>
                </a:solidFill>
              </a:rPr>
              <a:t>-  dej do modrého kroužku        </a:t>
            </a:r>
            <a:r>
              <a:rPr lang="cs-CZ" sz="2700" b="1" dirty="0" smtClean="0"/>
              <a:t>              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/>
              <a:t>E  É  </a:t>
            </a:r>
            <a:r>
              <a:rPr lang="cs-CZ" sz="2700" b="1" dirty="0" smtClean="0">
                <a:solidFill>
                  <a:srgbClr val="FF0000"/>
                </a:solidFill>
              </a:rPr>
              <a:t>-  dej do červeného kroužku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Ene,  bene,  Emane.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Kdo tu babu dostane?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Ten to není, ten to je,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ten už s námi nehraje.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7772400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Nakresli věc, která začíná na písmeno  e nebo 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488832" cy="446449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1397000"/>
          <a:ext cx="7776864" cy="484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6864"/>
              </a:tblGrid>
              <a:tr h="4840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247900"/>
            <a:ext cx="2952328" cy="3629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48680"/>
            <a:ext cx="8640960" cy="590465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3. Čti slova a ukazuj si písmeno  </a:t>
            </a:r>
            <a:r>
              <a:rPr lang="cs-CZ" sz="5400" b="1" dirty="0" smtClean="0"/>
              <a:t>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 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>
                <a:solidFill>
                  <a:srgbClr val="0070C0"/>
                </a:solidFill>
              </a:rPr>
              <a:t>me</a:t>
            </a:r>
            <a:r>
              <a:rPr lang="cs-CZ" sz="3200" b="1" dirty="0" smtClean="0">
                <a:solidFill>
                  <a:srgbClr val="FF0000"/>
                </a:solidFill>
              </a:rPr>
              <a:t>te</a:t>
            </a:r>
            <a:r>
              <a:rPr lang="cs-CZ" sz="3200" b="1" dirty="0" smtClean="0"/>
              <a:t>	        </a:t>
            </a:r>
            <a:r>
              <a:rPr lang="cs-CZ" sz="3200" b="1" dirty="0" smtClean="0">
                <a:solidFill>
                  <a:srgbClr val="0070C0"/>
                </a:solidFill>
              </a:rPr>
              <a:t>me</a:t>
            </a:r>
            <a:r>
              <a:rPr lang="cs-CZ" sz="3200" b="1" dirty="0" smtClean="0">
                <a:solidFill>
                  <a:srgbClr val="FF0000"/>
                </a:solidFill>
              </a:rPr>
              <a:t>le</a:t>
            </a:r>
            <a:r>
              <a:rPr lang="cs-CZ" sz="3200" b="1" dirty="0" smtClean="0"/>
              <a:t>	         </a:t>
            </a:r>
            <a:r>
              <a:rPr lang="cs-CZ" sz="3200" b="1" dirty="0" smtClean="0">
                <a:solidFill>
                  <a:srgbClr val="0070C0"/>
                </a:solidFill>
              </a:rPr>
              <a:t>pa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  <a:r>
              <a:rPr lang="cs-CZ" sz="3200" b="1" dirty="0" smtClean="0"/>
              <a:t>	     </a:t>
            </a:r>
            <a:r>
              <a:rPr lang="cs-CZ" sz="3200" b="1" dirty="0" smtClean="0">
                <a:solidFill>
                  <a:srgbClr val="0070C0"/>
                </a:solidFill>
              </a:rPr>
              <a:t>se</a:t>
            </a:r>
            <a:r>
              <a:rPr lang="cs-CZ" sz="3200" b="1" dirty="0" smtClean="0">
                <a:solidFill>
                  <a:srgbClr val="FF0000"/>
                </a:solidFill>
              </a:rPr>
              <a:t>je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          </a:t>
            </a:r>
            <a:r>
              <a:rPr lang="cs-CZ" sz="3200" b="1" dirty="0" smtClean="0">
                <a:solidFill>
                  <a:srgbClr val="FF0000"/>
                </a:solidFill>
              </a:rPr>
              <a:t>te</a:t>
            </a:r>
            <a:r>
              <a:rPr lang="cs-CZ" sz="3200" b="1" dirty="0" smtClean="0">
                <a:solidFill>
                  <a:srgbClr val="0070C0"/>
                </a:solidFill>
              </a:rPr>
              <a:t>le </a:t>
            </a:r>
            <a:r>
              <a:rPr lang="cs-CZ" sz="3200" b="1" dirty="0" smtClean="0"/>
              <a:t>           </a:t>
            </a:r>
            <a:r>
              <a:rPr lang="cs-CZ" sz="3200" b="1" dirty="0" smtClean="0">
                <a:solidFill>
                  <a:srgbClr val="FF0000"/>
                </a:solidFill>
              </a:rPr>
              <a:t>le</a:t>
            </a:r>
            <a:r>
              <a:rPr lang="cs-CZ" sz="3200" b="1" dirty="0" smtClean="0">
                <a:solidFill>
                  <a:srgbClr val="0070C0"/>
                </a:solidFill>
              </a:rPr>
              <a:t>pí </a:t>
            </a:r>
            <a:r>
              <a:rPr lang="cs-CZ" sz="3200" b="1" dirty="0" smtClean="0"/>
              <a:t>           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  <a:r>
              <a:rPr lang="cs-CZ" sz="3200" b="1" dirty="0" smtClean="0">
                <a:solidFill>
                  <a:srgbClr val="0070C0"/>
                </a:solidFill>
              </a:rPr>
              <a:t>le </a:t>
            </a:r>
            <a:r>
              <a:rPr lang="cs-CZ" sz="3200" b="1" dirty="0" smtClean="0"/>
              <a:t>  	    </a:t>
            </a:r>
            <a:r>
              <a:rPr lang="cs-CZ" sz="3200" b="1" dirty="0" smtClean="0">
                <a:solidFill>
                  <a:srgbClr val="FF0000"/>
                </a:solidFill>
              </a:rPr>
              <a:t>je</a:t>
            </a:r>
            <a:r>
              <a:rPr lang="cs-CZ" sz="3200" b="1" dirty="0" smtClean="0">
                <a:solidFill>
                  <a:srgbClr val="0070C0"/>
                </a:solidFill>
              </a:rPr>
              <a:t>de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548680"/>
            <a:ext cx="8712967" cy="511256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 anchorCtr="0">
            <a:normAutofit/>
          </a:bodyPr>
          <a:lstStyle/>
          <a:p>
            <a:r>
              <a:rPr lang="cs-CZ" sz="2800" b="1" dirty="0" smtClean="0"/>
              <a:t>5. Vybarvi políčka s písmenem  </a:t>
            </a:r>
            <a:r>
              <a:rPr lang="cs-CZ" sz="2800" b="1" dirty="0" smtClean="0">
                <a:solidFill>
                  <a:srgbClr val="FF0000"/>
                </a:solidFill>
              </a:rPr>
              <a:t>e  E  é  É  červeně,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>
                <a:solidFill>
                  <a:srgbClr val="002060"/>
                </a:solidFill>
              </a:rPr>
              <a:t>    políčka s ostatními písmeny vybarvi modře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268760"/>
            <a:ext cx="8280920" cy="532859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944215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800" b="1" dirty="0" smtClean="0"/>
              <a:t>Zdroje, obrázky, citace: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Autorem materiálu je Mgr. Daniela Ševčíková, pokud není níže uvedeno jinak.</a:t>
            </a:r>
            <a:br>
              <a:rPr lang="cs-CZ" sz="1800" dirty="0" smtClean="0"/>
            </a:br>
            <a:r>
              <a:rPr lang="cs-CZ" sz="1800" dirty="0" smtClean="0"/>
              <a:t>Říkadlo z publikace Říkadla, strana 12, sestavila a vybrala Květoslava Santlerová, vydala </a:t>
            </a:r>
            <a:br>
              <a:rPr lang="cs-CZ" sz="1800" dirty="0" smtClean="0"/>
            </a:br>
            <a:r>
              <a:rPr lang="cs-CZ" sz="1800" dirty="0" smtClean="0"/>
              <a:t>Jitka Spiesová, Brno.</a:t>
            </a:r>
            <a:br>
              <a:rPr lang="cs-CZ" sz="1800" dirty="0" smtClean="0"/>
            </a:br>
            <a:r>
              <a:rPr lang="cs-CZ" sz="1800" dirty="0" smtClean="0"/>
              <a:t>P</a:t>
            </a:r>
            <a:r>
              <a:rPr lang="en-US" sz="1800" dirty="0" smtClean="0"/>
              <a:t>oužity obrázky sady MS Office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851920" y="3886200"/>
            <a:ext cx="4752528" cy="1752600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</a:rPr>
              <a:t>K O N E C</a:t>
            </a:r>
            <a:endParaRPr lang="cs-CZ" sz="8000" b="1" dirty="0">
              <a:solidFill>
                <a:srgbClr val="7030A0"/>
              </a:solidFill>
            </a:endParaRPr>
          </a:p>
        </p:txBody>
      </p:sp>
      <p:pic>
        <p:nvPicPr>
          <p:cNvPr id="6" name="Obrázek 5" descr="MH9004382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62880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4 Powerpoin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4 Powerpoint</Template>
  <TotalTime>3</TotalTime>
  <Words>51</Words>
  <Application>Microsoft Office PowerPoint</Application>
  <PresentationFormat>Předvádění na obrazovce (4:3)</PresentationFormat>
  <Paragraphs>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 4 Powerpoint</vt:lpstr>
      <vt:lpstr>Snímek 1</vt:lpstr>
      <vt:lpstr>e  E  é  É 1. Vyhledej v básni všechna  e  E  é  É e  é   -  dej do modrého kroužku                        E  É  -  dej do červeného kroužku   Ene,  bene,  Emane. Kdo tu babu dostane? Ten to není, ten to je, ten už s námi nehraje. </vt:lpstr>
      <vt:lpstr>2. Nakresli věc, která začíná na písmeno  e nebo E       </vt:lpstr>
      <vt:lpstr>3. Čti slova a ukazuj si písmeno  e   mete         mele          pase      seje           tele            lepí             sele        jede </vt:lpstr>
      <vt:lpstr>Snímek 5</vt:lpstr>
      <vt:lpstr>5. Vybarvi políčka s písmenem  e  E  é  É  červeně,      políčka s ostatními písmeny vybarvi modře </vt:lpstr>
      <vt:lpstr>    Zdroje, obrázky, citace: Autorem materiálu je Mgr. Daniela Ševčíková, pokud není níže uvedeno jinak. Říkadlo z publikace Říkadla, strana 12, sestavila a vybrala Květoslava Santlerová, vydala  Jitka Spiesová, Brno. Použity obrázky sady MS Office.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</cp:revision>
  <dcterms:created xsi:type="dcterms:W3CDTF">2013-04-02T01:11:03Z</dcterms:created>
  <dcterms:modified xsi:type="dcterms:W3CDTF">2013-04-02T01:14:41Z</dcterms:modified>
</cp:coreProperties>
</file>