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60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0648"/>
            <a:ext cx="2295525" cy="360040"/>
          </a:xfrm>
          <a:prstGeom prst="rect">
            <a:avLst/>
          </a:prstGeom>
          <a:noFill/>
          <a:extLst/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620688"/>
            <a:ext cx="756084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5" descr="2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5577" y="2132856"/>
            <a:ext cx="7560840" cy="4725144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7200" b="1" dirty="0" smtClean="0"/>
              <a:t>z  Z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600" b="1" dirty="0" smtClean="0"/>
              <a:t>1. Vyhledej v básni všechna  z  Z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b="1" dirty="0" smtClean="0"/>
              <a:t>z   </a:t>
            </a:r>
            <a:r>
              <a:rPr lang="cs-CZ" sz="2800" b="1" dirty="0" smtClean="0">
                <a:solidFill>
                  <a:srgbClr val="0070C0"/>
                </a:solidFill>
              </a:rPr>
              <a:t>-  dej do modrého kroužku                      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Z  -  </a:t>
            </a:r>
            <a:r>
              <a:rPr lang="cs-CZ" sz="2800" b="1" dirty="0" smtClean="0">
                <a:solidFill>
                  <a:srgbClr val="FF0000"/>
                </a:solidFill>
              </a:rPr>
              <a:t>dej do červeného kroužku</a:t>
            </a:r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FF0000"/>
                </a:solidFill>
              </a:rPr>
              <a:t> 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Zajíc mlsá na poli,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toho zuby nebolí.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Zdeněk znal jen cukráře,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teď se bojí zubaře.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 anchor="t"/>
          <a:lstStyle/>
          <a:p>
            <a:r>
              <a:rPr lang="cs-CZ" b="1" dirty="0" smtClean="0"/>
              <a:t>2. Nakresli, co Zdeněk mohl jíst rád od cukráře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2132856"/>
          <a:ext cx="6096000" cy="41764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764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4124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2132856"/>
            <a:ext cx="6120680" cy="417646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3. Vybarvi  z  Z - </a:t>
            </a:r>
            <a:r>
              <a:rPr lang="cs-CZ" b="1" dirty="0" smtClean="0">
                <a:solidFill>
                  <a:srgbClr val="FF0000"/>
                </a:solidFill>
              </a:rPr>
              <a:t>červeně,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všechna ostatní písmena  - </a:t>
            </a:r>
            <a:r>
              <a:rPr lang="cs-CZ" b="1" dirty="0" smtClean="0">
                <a:solidFill>
                  <a:srgbClr val="FFC000"/>
                </a:solidFill>
              </a:rPr>
              <a:t>žlutě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" name="Obrázek 2" descr="Sken 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556792"/>
            <a:ext cx="9144000" cy="530120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312368"/>
          </a:xfrm>
        </p:spPr>
        <p:txBody>
          <a:bodyPr numCol="2"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Zina zívá.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Zuza leze.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Zita zatopí.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Zajíc jí zelí.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404665"/>
            <a:ext cx="72008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4. Přečti věty a barevně zvýrazni         </a:t>
            </a:r>
          </a:p>
          <a:p>
            <a:pPr algn="ctr"/>
            <a:r>
              <a:rPr lang="cs-CZ" sz="7200" b="1" dirty="0" smtClean="0"/>
              <a:t>z Z</a:t>
            </a:r>
            <a:endParaRPr lang="cs-CZ" sz="7200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5. Spoj správně věty a přečti 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Zita                                 sází zelí.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Koza                               lízá lízátko.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Máma                            se pase na mezi.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b="1" dirty="0" smtClean="0"/>
              <a:t>Zuzka                             zívá a zív</a:t>
            </a:r>
            <a:r>
              <a:rPr lang="cs-CZ" b="1" dirty="0" smtClean="0"/>
              <a:t>á.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"/>
            <a:ext cx="9143999" cy="6857999"/>
          </a:xfrm>
          <a:prstGeom prst="rect">
            <a:avLst/>
          </a:prstGeom>
        </p:spPr>
      </p:pic>
    </p:spTree>
  </p:cSld>
  <p:clrMapOvr>
    <a:masterClrMapping/>
  </p:clrMapOvr>
  <p:transition spd="slow">
    <p:wedg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581128"/>
            <a:ext cx="7772400" cy="1584176"/>
          </a:xfrm>
        </p:spPr>
        <p:txBody>
          <a:bodyPr>
            <a:normAutofit/>
          </a:bodyPr>
          <a:lstStyle/>
          <a:p>
            <a:r>
              <a:rPr lang="cs-CZ" sz="7200" dirty="0" smtClean="0"/>
              <a:t>K O N E C</a:t>
            </a:r>
            <a:endParaRPr lang="cs-CZ" sz="7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60649"/>
            <a:ext cx="7772400" cy="1656183"/>
          </a:xfrm>
        </p:spPr>
        <p:txBody>
          <a:bodyPr>
            <a:normAutofit fontScale="92500" lnSpcReduction="10000"/>
          </a:bodyPr>
          <a:lstStyle/>
          <a:p>
            <a:endParaRPr lang="cs-CZ" sz="1700" b="1" dirty="0" smtClean="0">
              <a:solidFill>
                <a:schemeClr val="tx1"/>
              </a:solidFill>
            </a:endParaRPr>
          </a:p>
          <a:p>
            <a:r>
              <a:rPr lang="cs-CZ" sz="1700" b="1" dirty="0" smtClean="0">
                <a:solidFill>
                  <a:schemeClr val="tx1"/>
                </a:solidFill>
              </a:rPr>
              <a:t>Zdroje</a:t>
            </a:r>
            <a:r>
              <a:rPr lang="cs-CZ" sz="1700" b="1" dirty="0" smtClean="0">
                <a:solidFill>
                  <a:schemeClr val="tx1"/>
                </a:solidFill>
              </a:rPr>
              <a:t>, obrázky, citace:</a:t>
            </a:r>
            <a:endParaRPr lang="cs-CZ" sz="1700" dirty="0" smtClean="0">
              <a:solidFill>
                <a:schemeClr val="tx1"/>
              </a:solidFill>
            </a:endParaRPr>
          </a:p>
          <a:p>
            <a:r>
              <a:rPr lang="cs-CZ" sz="17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700" dirty="0" smtClean="0">
                <a:solidFill>
                  <a:schemeClr val="tx1"/>
                </a:solidFill>
              </a:rPr>
              <a:t>Říkadlo z publikace Říkadla, strana 23, sestavila a vybrala Květoslava </a:t>
            </a:r>
            <a:r>
              <a:rPr lang="cs-CZ" sz="1700" dirty="0" smtClean="0">
                <a:solidFill>
                  <a:schemeClr val="tx1"/>
                </a:solidFill>
              </a:rPr>
              <a:t>Santlerová</a:t>
            </a:r>
            <a:r>
              <a:rPr lang="cs-CZ" sz="1700" dirty="0" smtClean="0">
                <a:solidFill>
                  <a:schemeClr val="tx1"/>
                </a:solidFill>
              </a:rPr>
              <a:t>, vydala Jitka </a:t>
            </a:r>
            <a:r>
              <a:rPr lang="cs-CZ" sz="1700" dirty="0" smtClean="0">
                <a:solidFill>
                  <a:schemeClr val="tx1"/>
                </a:solidFill>
              </a:rPr>
              <a:t>Spiesová</a:t>
            </a:r>
            <a:r>
              <a:rPr lang="cs-CZ" sz="1700" dirty="0" smtClean="0">
                <a:solidFill>
                  <a:schemeClr val="tx1"/>
                </a:solidFill>
              </a:rPr>
              <a:t>, Brno.</a:t>
            </a:r>
            <a:endParaRPr lang="cs-CZ" sz="1700" dirty="0" smtClean="0">
              <a:solidFill>
                <a:schemeClr val="tx1"/>
              </a:solidFill>
            </a:endParaRPr>
          </a:p>
          <a:p>
            <a:r>
              <a:rPr lang="cs-CZ" sz="1700" dirty="0" smtClean="0">
                <a:solidFill>
                  <a:schemeClr val="tx1"/>
                </a:solidFill>
              </a:rPr>
              <a:t>Použity obrázky sady MS Office. 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 descr="MR9004382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14800" y="1844824"/>
            <a:ext cx="2545432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46</TotalTime>
  <Words>84</Words>
  <Application>Microsoft Office PowerPoint</Application>
  <PresentationFormat>Předvádění na obrazovce (4:3)</PresentationFormat>
  <Paragraphs>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z  Z 1. Vyhledej v básni všechna  z  Z z   -  dej do modrého kroužku                        Z  -  dej do červeného kroužku   Zajíc mlsá na poli, toho zuby nebolí. Zdeněk znal jen cukráře, teď se bojí zubaře. </vt:lpstr>
      <vt:lpstr>2. Nakresli, co Zdeněk mohl jíst rád od cukráře </vt:lpstr>
      <vt:lpstr>3. Vybarvi  z  Z - červeně,  všechna ostatní písmena  - žlutě </vt:lpstr>
      <vt:lpstr>    Zina zívá. Zuza leze.      Zita zatopí. Zajíc jí zelí. </vt:lpstr>
      <vt:lpstr>5. Spoj správně věty a přečti je   Zita                                 sází zelí. Koza                               lízá lízátko. Máma                            se pase na mezi. Zuzka                             zívá a zívá. </vt:lpstr>
      <vt:lpstr>Snímek 7</vt:lpstr>
      <vt:lpstr>Snímek 8</vt:lpstr>
      <vt:lpstr>Snímek 9</vt:lpstr>
      <vt:lpstr>Snímek 10</vt:lpstr>
      <vt:lpstr>Snímek 11</vt:lpstr>
      <vt:lpstr>Snímek 12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7</cp:revision>
  <dcterms:created xsi:type="dcterms:W3CDTF">2013-03-29T00:11:01Z</dcterms:created>
  <dcterms:modified xsi:type="dcterms:W3CDTF">2013-04-02T00:46:08Z</dcterms:modified>
</cp:coreProperties>
</file>