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6" r:id="rId2"/>
    <p:sldId id="259" r:id="rId3"/>
    <p:sldId id="260" r:id="rId4"/>
    <p:sldId id="263" r:id="rId5"/>
    <p:sldId id="264" r:id="rId6"/>
    <p:sldId id="261" r:id="rId7"/>
    <p:sldId id="257" r:id="rId8"/>
    <p:sldId id="258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VY_32_INOVACE_04_Tělesa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a Mateřská škola </a:t>
          </a:r>
          <a:r>
            <a:rPr lang="cs-CZ" sz="2000" dirty="0" err="1" smtClean="0"/>
            <a:t>Slatina,okres</a:t>
          </a:r>
          <a:r>
            <a:rPr lang="cs-CZ" sz="2000" dirty="0" smtClean="0"/>
            <a:t> Nový </a:t>
          </a:r>
          <a:r>
            <a:rPr lang="cs-CZ" sz="2000" dirty="0" err="1" smtClean="0"/>
            <a:t>Jičín,příspěvková</a:t>
          </a:r>
          <a:r>
            <a:rPr lang="cs-CZ" sz="2000" dirty="0" smtClean="0"/>
            <a:t>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AUTOR:Libuše</a:t>
          </a:r>
          <a:r>
            <a:rPr lang="cs-CZ" sz="2000" smtClean="0"/>
            <a:t> 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TEMA:Matematika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a Mateřská škola </a:t>
          </a:r>
          <a:r>
            <a:rPr lang="cs-CZ" sz="2000" kern="1200" dirty="0" err="1" smtClean="0"/>
            <a:t>Slatina,okres</a:t>
          </a:r>
          <a:r>
            <a:rPr lang="cs-CZ" sz="2000" kern="1200" dirty="0" smtClean="0"/>
            <a:t> Nový </a:t>
          </a:r>
          <a:r>
            <a:rPr lang="cs-CZ" sz="2000" kern="1200" dirty="0" err="1" smtClean="0"/>
            <a:t>Jičín,příspěvková</a:t>
          </a:r>
          <a:r>
            <a:rPr lang="cs-CZ" sz="2000" kern="1200" dirty="0" smtClean="0"/>
            <a:t>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AUTOR:Libuše</a:t>
          </a:r>
          <a:r>
            <a:rPr lang="cs-CZ" sz="2000" kern="1200" smtClean="0"/>
            <a:t> 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VY_32_INOVACE_04_Tělesa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TEMA:Matematika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5096582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SEZNAMTE SE S TĚLESY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KRYCHLE- kostka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Vrcholy – 8				body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Stěny    - 6				čtverce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Hrany   - 12				úsečky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AM1I8PN9\MM9002362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262" y="4437112"/>
            <a:ext cx="1389335" cy="2137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76EXJNNP\MC9003117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348880"/>
            <a:ext cx="2248405" cy="2925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771800" y="2564904"/>
            <a:ext cx="93610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771800" y="3212976"/>
            <a:ext cx="151216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771800" y="3811525"/>
            <a:ext cx="936104" cy="12153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Users\admin\AppData\Local\Microsoft\Windows\Temporary Internet Files\Content.IE5\AM1I8PN9\MC9002322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9930" y="4289518"/>
            <a:ext cx="1447825" cy="1492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3991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SEZNAMTE SE S TĚLESY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KVÁDR- podobný krychli</a:t>
            </a:r>
          </a:p>
          <a:p>
            <a:r>
              <a:rPr lang="cs-CZ" dirty="0" smtClean="0"/>
              <a:t>Vrcholy- body		8</a:t>
            </a:r>
          </a:p>
          <a:p>
            <a:r>
              <a:rPr lang="cs-CZ" dirty="0" smtClean="0"/>
              <a:t>Stěny – obdélníky	6</a:t>
            </a:r>
          </a:p>
          <a:p>
            <a:r>
              <a:rPr lang="cs-CZ" dirty="0" smtClean="0"/>
              <a:t>Hrany – úsečky	12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724128" y="1628800"/>
            <a:ext cx="1872208" cy="12744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admin\AppData\Local\Microsoft\Windows\Temporary Internet Files\Content.IE5\K0O7W0UI\MC9003556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3800" y="4589463"/>
            <a:ext cx="1827213" cy="1490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DE4CGPLA\MP9004027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4441" y="3548398"/>
            <a:ext cx="2351582" cy="2082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>
            <a:endCxn id="2052" idx="0"/>
          </p:cNvCxnSpPr>
          <p:nvPr/>
        </p:nvCxnSpPr>
        <p:spPr>
          <a:xfrm>
            <a:off x="4860032" y="2132856"/>
            <a:ext cx="1800200" cy="14155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1542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SEZNAMTE SE S TĚLESY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45054" cy="4525963"/>
          </a:xfrm>
        </p:spPr>
        <p:txBody>
          <a:bodyPr/>
          <a:lstStyle/>
          <a:p>
            <a:r>
              <a:rPr lang="cs-CZ" dirty="0" smtClean="0"/>
              <a:t>KOULE</a:t>
            </a:r>
            <a:endParaRPr lang="cs-CZ" dirty="0"/>
          </a:p>
        </p:txBody>
      </p:sp>
      <p:pic>
        <p:nvPicPr>
          <p:cNvPr id="3074" name="Picture 2" descr="C:\Users\admin\AppData\Local\Microsoft\Windows\Temporary Internet Files\Content.IE5\76EXJNNP\MP9001749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36912"/>
            <a:ext cx="3289548" cy="2193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DE4CGPLA\MP90044855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18634"/>
            <a:ext cx="2952328" cy="2910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2250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SEZNAMTE SE S TĚLESY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JEHLAN</a:t>
            </a:r>
          </a:p>
          <a:p>
            <a:pPr lvl="3"/>
            <a:r>
              <a:rPr lang="cs-CZ" dirty="0" smtClean="0"/>
              <a:t>Vrchol</a:t>
            </a:r>
          </a:p>
          <a:p>
            <a:r>
              <a:rPr lang="cs-CZ" dirty="0" smtClean="0"/>
              <a:t>Hrany</a:t>
            </a:r>
          </a:p>
          <a:p>
            <a:r>
              <a:rPr lang="cs-CZ" dirty="0" smtClean="0"/>
              <a:t>Stěny- trojúhelníky</a:t>
            </a:r>
            <a:endParaRPr lang="cs-CZ" dirty="0"/>
          </a:p>
        </p:txBody>
      </p:sp>
      <p:pic>
        <p:nvPicPr>
          <p:cNvPr id="4098" name="Picture 2" descr="C:\Users\admin\AppData\Local\Microsoft\Windows\Temporary Internet Files\Content.IE5\K0O7W0UI\MC900083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7090" y="1844824"/>
            <a:ext cx="3980824" cy="3456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0409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SEZNAMTE SE S TĚLESY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KUŽEL</a:t>
            </a:r>
            <a:endParaRPr lang="cs-CZ" dirty="0"/>
          </a:p>
        </p:txBody>
      </p:sp>
      <p:pic>
        <p:nvPicPr>
          <p:cNvPr id="6146" name="Picture 2" descr="C:\Users\admin\AppData\Local\Microsoft\Windows\Temporary Internet Files\Content.IE5\1Q76Y7GL\MP9003417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226" y="2684611"/>
            <a:ext cx="1780767" cy="2495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admin\AppData\Local\Microsoft\Windows\Temporary Internet Files\Content.IE5\99LSCPAK\MC9002869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556862"/>
            <a:ext cx="2324100" cy="247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admin\AppData\Local\Microsoft\Windows\Temporary Internet Files\Content.IE5\JX1WAKUB\MC900318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3763" y="3087688"/>
            <a:ext cx="1749425" cy="1833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771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k výkladu učiva ve 2. ročníku. </a:t>
            </a:r>
            <a:r>
              <a:rPr lang="cs-CZ" dirty="0" smtClean="0"/>
              <a:t>Žáci se pomocí obrázků a následně modelů jednotlivých těles seznamují s pojmy hrana, stěna, vrchol.</a:t>
            </a:r>
          </a:p>
          <a:p>
            <a:r>
              <a:rPr lang="cs-CZ" dirty="0" smtClean="0"/>
              <a:t>Následuje práce se stavebnicí a rozlišování jednotlivých těles.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OBRÁZKY :</a:t>
            </a:r>
          </a:p>
          <a:p>
            <a:r>
              <a:rPr lang="cs-CZ" dirty="0" smtClean="0"/>
              <a:t>Klipart www. </a:t>
            </a:r>
            <a:r>
              <a:rPr lang="cs-CZ" smtClean="0"/>
              <a:t>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6885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159</TotalTime>
  <Words>105</Words>
  <Application>Microsoft Office PowerPoint</Application>
  <PresentationFormat>Předvádění na obrazovce (4:3)</PresentationFormat>
  <Paragraphs>31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SEZNAMTE SE S TĚLESY</vt:lpstr>
      <vt:lpstr>SEZNAMTE SE S TĚLESY</vt:lpstr>
      <vt:lpstr>SEZNAMTE SE S TĚLESY</vt:lpstr>
      <vt:lpstr>SEZNAMTE SE S TĚLESY</vt:lpstr>
      <vt:lpstr>SEZNAMTE SE S TĚLESY</vt:lpstr>
      <vt:lpstr>ANOTACE</vt:lpstr>
      <vt:lpstr>CITACE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25</cp:revision>
  <dcterms:created xsi:type="dcterms:W3CDTF">2011-06-20T10:40:08Z</dcterms:created>
  <dcterms:modified xsi:type="dcterms:W3CDTF">2013-04-02T16:23:57Z</dcterms:modified>
</cp:coreProperties>
</file>