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3D221E-7CB1-400C-ADBC-B47082F32B2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021F0-F2D8-4D3B-AEB9-E8500C076B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trips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5.jpeg"/><Relationship Id="rId7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6.jpeg"/><Relationship Id="rId10" Type="http://schemas.openxmlformats.org/officeDocument/2006/relationships/image" Target="../media/image19.jpeg"/><Relationship Id="rId4" Type="http://schemas.openxmlformats.org/officeDocument/2006/relationships/image" Target="../media/image4.jpeg"/><Relationship Id="rId9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s%C3%A1%C5%BE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3"/>
            <a:ext cx="8172480" cy="4143405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NÁZEV ŠKOLY: SPECIÁLNÍ ZÁKLADNÍ ŠKOLA, LOUNY</a:t>
            </a:r>
            <a:br>
              <a:rPr lang="cs-CZ" sz="2700" dirty="0" smtClean="0"/>
            </a:br>
            <a:r>
              <a:rPr lang="cs-CZ" sz="2700" dirty="0" smtClean="0"/>
              <a:t>                        PODĚBRADOVA 640,PŘÍSPĚVKOVÁ ORGANIZACE</a:t>
            </a:r>
            <a:br>
              <a:rPr lang="cs-CZ" sz="27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AUTOR:         MGR.JANA ZELINKOVÁ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MATERIÁLU: </a:t>
            </a:r>
            <a:r>
              <a:rPr lang="cs-CZ" sz="2700" dirty="0" smtClean="0"/>
              <a:t>VY_32_INOVACE_11_SLUŽBY- </a:t>
            </a:r>
            <a:r>
              <a:rPr lang="cs-CZ" sz="2700" dirty="0" smtClean="0"/>
              <a:t>PÉČE O TĚLO</a:t>
            </a:r>
            <a:br>
              <a:rPr lang="cs-CZ" sz="2700" dirty="0" smtClean="0"/>
            </a:br>
            <a:r>
              <a:rPr lang="cs-CZ" sz="2700" dirty="0" smtClean="0"/>
              <a:t>                                </a:t>
            </a:r>
            <a:br>
              <a:rPr lang="cs-CZ" sz="2700" dirty="0" smtClean="0"/>
            </a:br>
            <a:r>
              <a:rPr lang="cs-CZ" sz="2700" dirty="0" smtClean="0"/>
              <a:t>TÉMA:                    SLUŽBY (PÉČE O TĚLO)</a:t>
            </a:r>
            <a:br>
              <a:rPr lang="cs-CZ" sz="2700" dirty="0" smtClean="0"/>
            </a:br>
            <a:r>
              <a:rPr lang="cs-CZ" sz="2700" dirty="0" smtClean="0"/>
              <a:t>NÁZEV SADY:         </a:t>
            </a:r>
            <a:r>
              <a:rPr lang="cs-CZ" sz="2700" dirty="0" smtClean="0"/>
              <a:t>III. SPOLEČNOST </a:t>
            </a:r>
            <a:r>
              <a:rPr lang="cs-CZ" sz="2700" dirty="0" smtClean="0"/>
              <a:t>- HŠ</a:t>
            </a:r>
            <a:br>
              <a:rPr lang="cs-CZ" sz="2700" dirty="0" smtClean="0"/>
            </a:br>
            <a:r>
              <a:rPr lang="cs-CZ" sz="2700" dirty="0" smtClean="0">
                <a:solidFill>
                  <a:schemeClr val="tx1"/>
                </a:solidFill>
              </a:rPr>
              <a:t>ČÍSLO PROJEKTU: CZ.1.07/1.4.00/21.3407 </a:t>
            </a:r>
            <a:br>
              <a:rPr lang="cs-CZ" sz="2700" dirty="0" smtClean="0">
                <a:solidFill>
                  <a:schemeClr val="tx1"/>
                </a:solidFill>
              </a:rPr>
            </a:b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86322"/>
            <a:ext cx="6400800" cy="85247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85851" y="4643446"/>
            <a:ext cx="7041297" cy="1363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k výkladu a opakování učiva v předmětu společnost na </a:t>
            </a:r>
            <a:r>
              <a:rPr lang="cs-CZ" dirty="0" err="1" smtClean="0"/>
              <a:t>II.stupni</a:t>
            </a:r>
            <a:r>
              <a:rPr lang="cs-CZ" dirty="0" smtClean="0"/>
              <a:t> speciální školy.</a:t>
            </a:r>
          </a:p>
          <a:p>
            <a:r>
              <a:rPr lang="cs-CZ" dirty="0" smtClean="0"/>
              <a:t>Žáci se seznamují s možnostmi péče o vlastní tělo, a které služby jsou k tomu dnes již běžně dostupné.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Inovace: interaktivní způsob učení.</a:t>
            </a:r>
          </a:p>
          <a:p>
            <a:r>
              <a:rPr lang="cs-CZ" dirty="0" smtClean="0"/>
              <a:t>Žáci společně projdou službami, které mohou dříve či později potřebovat. Určí, kde se uvedená služba v jejich městě nebo obci nachází. List č.11 slouží k opakování. </a:t>
            </a:r>
            <a:endParaRPr lang="cs-CZ" dirty="0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774720"/>
          </a:xfr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FF00"/>
                </a:solidFill>
              </a:rPr>
              <a:t>SLUŽBY</a:t>
            </a:r>
            <a:endParaRPr lang="cs-CZ" sz="9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687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dirty="0" smtClean="0"/>
              <a:t>   </a:t>
            </a:r>
            <a:r>
              <a:rPr lang="cs-CZ" sz="8800" dirty="0" smtClean="0">
                <a:solidFill>
                  <a:srgbClr val="92D050"/>
                </a:solidFill>
              </a:rPr>
              <a:t>PÉČE O TĚLO </a:t>
            </a:r>
            <a:endParaRPr lang="cs-CZ" sz="8800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Users\HP\Desktop\MB90021715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344119">
            <a:off x="5066202" y="3494574"/>
            <a:ext cx="2766463" cy="276646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27" name="Picture 3" descr="C:\Users\HP\Desktop\MB90040677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0338780">
            <a:off x="818880" y="3533531"/>
            <a:ext cx="2671778" cy="267177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strips dir="ld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KADEŘNICTVÍ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VYUŽÍVAJÍ HLAVNĚ ŽENY 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PÉČE O VLASY </a:t>
            </a:r>
          </a:p>
          <a:p>
            <a:r>
              <a:rPr lang="cs-CZ" dirty="0" smtClean="0"/>
              <a:t>STŘÍHÁNÍ</a:t>
            </a:r>
          </a:p>
          <a:p>
            <a:r>
              <a:rPr lang="cs-CZ" dirty="0" smtClean="0"/>
              <a:t>BARVENÍ</a:t>
            </a:r>
          </a:p>
          <a:p>
            <a:r>
              <a:rPr lang="cs-CZ" dirty="0" smtClean="0"/>
              <a:t>TRVALÁ ONDULACE</a:t>
            </a:r>
          </a:p>
          <a:p>
            <a:r>
              <a:rPr lang="cs-CZ" dirty="0" smtClean="0"/>
              <a:t>VODOVÁ ONDULACE</a:t>
            </a:r>
          </a:p>
          <a:p>
            <a:r>
              <a:rPr lang="cs-CZ" dirty="0" smtClean="0"/>
              <a:t>TVAROVÁNÍ ÚČESU</a:t>
            </a:r>
          </a:p>
          <a:p>
            <a:r>
              <a:rPr lang="cs-CZ" dirty="0" smtClean="0"/>
              <a:t>VLASOVÉ KŮRY 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 descr="C:\Users\HP\Desktop\MB90037887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2143116"/>
            <a:ext cx="3500462" cy="3500462"/>
          </a:xfrm>
          <a:prstGeom prst="rect">
            <a:avLst/>
          </a:prstGeom>
          <a:noFill/>
          <a:ln>
            <a:solidFill>
              <a:srgbClr val="00B05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051" name="Picture 3" descr="C:\Users\HP\Desktop\MB90019653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5929330"/>
            <a:ext cx="714380" cy="71438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643438" y="6072206"/>
            <a:ext cx="3953839" cy="369332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KDE JE V NAŠEM MĚSTĚ KADEŘNICTVÍ ? </a:t>
            </a:r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HOLIČSTVÍ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VYUŽÍVAJÍ HLAVNĚ MUŽI </a:t>
            </a:r>
          </a:p>
          <a:p>
            <a:r>
              <a:rPr lang="cs-CZ" dirty="0" smtClean="0"/>
              <a:t>STŘÍHÁNÍ VLASŮ</a:t>
            </a:r>
          </a:p>
          <a:p>
            <a:r>
              <a:rPr lang="cs-CZ" dirty="0" smtClean="0"/>
              <a:t>BARVENÍ VLASŮ</a:t>
            </a:r>
          </a:p>
          <a:p>
            <a:r>
              <a:rPr lang="cs-CZ" dirty="0" smtClean="0"/>
              <a:t>HOLENÍ VOUSŮ </a:t>
            </a:r>
          </a:p>
          <a:p>
            <a:r>
              <a:rPr lang="cs-CZ" dirty="0" smtClean="0"/>
              <a:t>ÚPRAVA OBOČÍ, CHLOUPKŮ V NOSE A UŠÍCH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HP\Desktop\MB90029545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1571612"/>
            <a:ext cx="2071702" cy="207170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3075" name="Picture 3" descr="C:\Users\HP\Desktop\MB90014998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4572008"/>
            <a:ext cx="1928826" cy="192882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strips dir="ld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MANIKŮRA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PÉČE O RUCE A NEHTY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</a:t>
            </a:r>
          </a:p>
          <a:p>
            <a:r>
              <a:rPr lang="cs-CZ" dirty="0" smtClean="0"/>
              <a:t>LAKOVÁNÍ</a:t>
            </a:r>
          </a:p>
          <a:p>
            <a:r>
              <a:rPr lang="cs-CZ" dirty="0" smtClean="0"/>
              <a:t>GELOVÉ NEHTY</a:t>
            </a:r>
          </a:p>
          <a:p>
            <a:r>
              <a:rPr lang="cs-CZ" dirty="0" smtClean="0"/>
              <a:t>ZPEVŇOVÁNÍ </a:t>
            </a:r>
          </a:p>
          <a:p>
            <a:r>
              <a:rPr lang="cs-CZ" dirty="0" smtClean="0"/>
              <a:t>ÚPRAVA NEHTŮ</a:t>
            </a:r>
            <a:endParaRPr lang="cs-CZ" dirty="0"/>
          </a:p>
        </p:txBody>
      </p:sp>
      <p:pic>
        <p:nvPicPr>
          <p:cNvPr id="4098" name="Picture 2" descr="C:\Users\HP\Desktop\MB90028708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714488"/>
            <a:ext cx="2428892" cy="242889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4099" name="Picture 3" descr="C:\Users\HP\Desktop\MB90025057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3929066"/>
            <a:ext cx="2405090" cy="240509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strips dir="ld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PEDIKŮRA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92D050"/>
                </a:solidFill>
              </a:rPr>
              <a:t>P</a:t>
            </a:r>
            <a:r>
              <a:rPr lang="cs-CZ" dirty="0" smtClean="0">
                <a:solidFill>
                  <a:srgbClr val="92D050"/>
                </a:solidFill>
              </a:rPr>
              <a:t>ÉČE O CHODIDLA A NEHTY NA NOHÁCH</a:t>
            </a:r>
          </a:p>
          <a:p>
            <a:r>
              <a:rPr lang="cs-CZ" dirty="0" smtClean="0"/>
              <a:t>STŘÍHÁNÍ NEHTŮ NA PRSTECH NOHOU</a:t>
            </a:r>
          </a:p>
          <a:p>
            <a:r>
              <a:rPr lang="cs-CZ" dirty="0" smtClean="0"/>
              <a:t>ODSTRANĚNÍ ZTVRDLÉ KŮŽE A OTLAKŮ</a:t>
            </a:r>
          </a:p>
          <a:p>
            <a:r>
              <a:rPr lang="cs-CZ" dirty="0" smtClean="0"/>
              <a:t>MASÁŽE CHODIDEL</a:t>
            </a:r>
            <a:endParaRPr lang="cs-CZ" dirty="0"/>
          </a:p>
        </p:txBody>
      </p:sp>
      <p:pic>
        <p:nvPicPr>
          <p:cNvPr id="5122" name="Picture 2" descr="C:\Users\HP\Desktop\MB90042973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3357562"/>
            <a:ext cx="2928958" cy="292895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5123" name="Picture 3" descr="C:\Users\HP\Desktop\MB90025057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18" y="3929066"/>
            <a:ext cx="2614634" cy="261463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strips dir="ld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KOSMETIKA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PÉČE O PLEŤ OBLIČEJE ŽEN I MUŽŮ</a:t>
            </a:r>
          </a:p>
          <a:p>
            <a:r>
              <a:rPr lang="cs-CZ" dirty="0" smtClean="0"/>
              <a:t>VYLEPŠENÍ VZHLEDU</a:t>
            </a:r>
          </a:p>
          <a:p>
            <a:r>
              <a:rPr lang="cs-CZ" dirty="0" smtClean="0"/>
              <a:t>MASÁŽ OBLIČEJE</a:t>
            </a:r>
          </a:p>
          <a:p>
            <a:r>
              <a:rPr lang="cs-CZ" dirty="0" smtClean="0"/>
              <a:t>ZAKRÝVÁNÍ VAD A NEDOSTATKŮ</a:t>
            </a:r>
          </a:p>
          <a:p>
            <a:r>
              <a:rPr lang="cs-CZ" dirty="0" smtClean="0"/>
              <a:t>POUŽÍVÁNÍ LÍČIDEL</a:t>
            </a:r>
          </a:p>
        </p:txBody>
      </p:sp>
      <p:pic>
        <p:nvPicPr>
          <p:cNvPr id="6146" name="Picture 2" descr="C:\Users\HP\Desktop\MB90033741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4000504"/>
            <a:ext cx="2286016" cy="228601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6147" name="Picture 3" descr="C:\Users\HP\Desktop\MB90043239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2071678"/>
            <a:ext cx="2286016" cy="228601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strips dir="ld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MASÁŽE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TLAK NA SVALY TĚLA</a:t>
            </a:r>
          </a:p>
          <a:p>
            <a:r>
              <a:rPr lang="cs-CZ" dirty="0" smtClean="0"/>
              <a:t>LÉČÍ ZRANĚNÍ</a:t>
            </a:r>
          </a:p>
          <a:p>
            <a:r>
              <a:rPr lang="cs-CZ" dirty="0" smtClean="0"/>
              <a:t>ZMÍRŇUJE BOLEST A STRES</a:t>
            </a:r>
          </a:p>
          <a:p>
            <a:r>
              <a:rPr lang="cs-CZ" dirty="0" smtClean="0"/>
              <a:t>ZLEPŠUJE KREVNÍ OBĚH </a:t>
            </a:r>
          </a:p>
          <a:p>
            <a:r>
              <a:rPr lang="cs-CZ" dirty="0" smtClean="0"/>
              <a:t>MASÁŽÍ JE MNOHO DRUHŮ </a:t>
            </a:r>
          </a:p>
          <a:p>
            <a:r>
              <a:rPr lang="cs-CZ" dirty="0" smtClean="0"/>
              <a:t>KLASICKÁ</a:t>
            </a:r>
          </a:p>
          <a:p>
            <a:r>
              <a:rPr lang="cs-CZ" dirty="0" smtClean="0"/>
              <a:t>REFLEXNÍ</a:t>
            </a:r>
          </a:p>
          <a:p>
            <a:r>
              <a:rPr lang="cs-CZ" dirty="0" smtClean="0"/>
              <a:t>AROMA MASÁŽ</a:t>
            </a:r>
          </a:p>
          <a:p>
            <a:r>
              <a:rPr lang="cs-CZ" dirty="0" smtClean="0"/>
              <a:t>RELAXAČNÍ 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7170" name="Picture 2" descr="C:\Users\HP\Desktop\MB90040901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3571876"/>
            <a:ext cx="2000264" cy="200026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7171" name="Picture 3" descr="C:\Users\HP\Desktop\MB90042549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1214422"/>
            <a:ext cx="2000264" cy="200026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7172" name="Picture 4" descr="C:\Users\HP\Desktop\MB90040966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4810" y="4357694"/>
            <a:ext cx="2100290" cy="210029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strips dir="ld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FITCENTRA A POSILOVNY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POHYB JAKO SOUČÁST ŽIVOTA</a:t>
            </a:r>
          </a:p>
          <a:p>
            <a:r>
              <a:rPr lang="cs-CZ" dirty="0" smtClean="0"/>
              <a:t>PRAVIDELNÉ CVIČENÍ </a:t>
            </a:r>
          </a:p>
          <a:p>
            <a:r>
              <a:rPr lang="cs-CZ" dirty="0" smtClean="0"/>
              <a:t>TVAROVÁNÍ POSTAVY</a:t>
            </a:r>
          </a:p>
          <a:p>
            <a:r>
              <a:rPr lang="cs-CZ" dirty="0" smtClean="0"/>
              <a:t>SPRÁVNÁ VÝŽIVA</a:t>
            </a:r>
          </a:p>
          <a:p>
            <a:r>
              <a:rPr lang="cs-CZ" dirty="0" smtClean="0"/>
              <a:t>VHODNÉ VYUŽITÍ VOLNÉHO ČASU</a:t>
            </a:r>
            <a:endParaRPr lang="cs-CZ" dirty="0"/>
          </a:p>
        </p:txBody>
      </p:sp>
      <p:pic>
        <p:nvPicPr>
          <p:cNvPr id="8194" name="Picture 2" descr="C:\Users\HP\Desktop\MB90029544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2143116"/>
            <a:ext cx="1571636" cy="157163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8195" name="Picture 3" descr="C:\Users\HP\Desktop\MB90043993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4500570"/>
            <a:ext cx="1828800" cy="18288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8196" name="Picture 4" descr="C:\Users\HP\Desktop\MB90039990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43306" y="4500570"/>
            <a:ext cx="1828800" cy="18288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8197" name="Picture 5" descr="C:\Users\HP\Desktop\MB90043927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64" y="4572008"/>
            <a:ext cx="1828800" cy="18288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8200" name="Picture 8" descr="C:\Users\HP\Desktop\MB900295734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1928802"/>
            <a:ext cx="1828800" cy="18288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strips dir="ld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43042" y="428604"/>
            <a:ext cx="450059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SPRÁVNĚ OBRÁZEK K NÁZVU SLUŽBY:</a:t>
            </a:r>
            <a:endParaRPr lang="cs-CZ" dirty="0"/>
          </a:p>
        </p:txBody>
      </p:sp>
      <p:pic>
        <p:nvPicPr>
          <p:cNvPr id="1026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14290"/>
            <a:ext cx="928694" cy="928694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5857884" y="1071546"/>
            <a:ext cx="1297086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MANIKŮRA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57884" y="1928802"/>
            <a:ext cx="1337482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KOSMETIKA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57884" y="2786058"/>
            <a:ext cx="1475147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FITCENTRUM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57884" y="3643314"/>
            <a:ext cx="1285884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PEDIKŮRA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57884" y="4500570"/>
            <a:ext cx="1237142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HOLIČSTVÍ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57884" y="5214950"/>
            <a:ext cx="1096014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MASÁŽE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57884" y="5929330"/>
            <a:ext cx="1574927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KADEŘNICTVÍ </a:t>
            </a:r>
            <a:endParaRPr lang="cs-CZ" dirty="0"/>
          </a:p>
        </p:txBody>
      </p:sp>
      <p:pic>
        <p:nvPicPr>
          <p:cNvPr id="1028" name="Picture 4" descr="C:\Users\HP\Desktop\MB90037887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1285860"/>
            <a:ext cx="1000132" cy="1000132"/>
          </a:xfrm>
          <a:prstGeom prst="rect">
            <a:avLst/>
          </a:prstGeom>
          <a:noFill/>
        </p:spPr>
      </p:pic>
      <p:pic>
        <p:nvPicPr>
          <p:cNvPr id="1029" name="Picture 5" descr="C:\Users\HP\Desktop\MB90029545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14480" y="1714488"/>
            <a:ext cx="1000132" cy="1000132"/>
          </a:xfrm>
          <a:prstGeom prst="rect">
            <a:avLst/>
          </a:prstGeom>
          <a:noFill/>
        </p:spPr>
      </p:pic>
      <p:pic>
        <p:nvPicPr>
          <p:cNvPr id="1030" name="Picture 6" descr="C:\Users\HP\Desktop\MB900250577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472" y="2571744"/>
            <a:ext cx="1000132" cy="1000132"/>
          </a:xfrm>
          <a:prstGeom prst="rect">
            <a:avLst/>
          </a:prstGeom>
          <a:noFill/>
        </p:spPr>
      </p:pic>
      <p:pic>
        <p:nvPicPr>
          <p:cNvPr id="1033" name="Picture 9" descr="C:\Users\HP\Desktop\MB900250575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14480" y="3000372"/>
            <a:ext cx="1000132" cy="1000132"/>
          </a:xfrm>
          <a:prstGeom prst="rect">
            <a:avLst/>
          </a:prstGeom>
          <a:noFill/>
        </p:spPr>
      </p:pic>
      <p:pic>
        <p:nvPicPr>
          <p:cNvPr id="1034" name="Picture 10" descr="C:\Users\HP\Desktop\MB900432397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1472" y="3857628"/>
            <a:ext cx="1000132" cy="1000132"/>
          </a:xfrm>
          <a:prstGeom prst="rect">
            <a:avLst/>
          </a:prstGeom>
          <a:noFill/>
        </p:spPr>
      </p:pic>
      <p:pic>
        <p:nvPicPr>
          <p:cNvPr id="1035" name="Picture 11" descr="C:\Users\HP\Desktop\MB900409018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714480" y="4357694"/>
            <a:ext cx="1000132" cy="1000132"/>
          </a:xfrm>
          <a:prstGeom prst="rect">
            <a:avLst/>
          </a:prstGeom>
          <a:noFill/>
        </p:spPr>
      </p:pic>
      <p:pic>
        <p:nvPicPr>
          <p:cNvPr id="1036" name="Picture 12" descr="C:\Users\HP\Desktop\MB900399901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71472" y="5214950"/>
            <a:ext cx="1000132" cy="100013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ld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28307E-6 L 0.44115 -0.283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6.93802E-7 L 0.33872 -0.34598 " pathEditMode="relative" ptsTypes="AA">
                                      <p:cBhvr>
                                        <p:cTn id="10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9806E-6 L 0.43316 -0.4408 " pathEditMode="relative" ptsTypes="AA">
                                      <p:cBhvr>
                                        <p:cTn id="1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6.19796E-6 L 0.16545 0.03145 " pathEditMode="relative" ptsTypes="AA">
                                      <p:cBhvr>
                                        <p:cTn id="1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78353E-6 L 0.31493 0.37765 " pathEditMode="relative" ptsTypes="AA">
                                      <p:cBhvr>
                                        <p:cTn id="2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12 0.04371 L 0.14774 0.0751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" y="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53284E-6 L 0.42517 0.62951 " pathEditMode="relative" ptsTypes="AA"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857364"/>
            <a:ext cx="657237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Kliparty -  dostupné na</a:t>
            </a:r>
          </a:p>
          <a:p>
            <a:r>
              <a:rPr lang="cs-CZ" sz="2400" dirty="0" smtClean="0"/>
              <a:t>  </a:t>
            </a:r>
            <a:r>
              <a:rPr lang="cs-CZ" sz="2400" dirty="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>
                <a:hlinkClick r:id="rId2"/>
              </a:rPr>
              <a:t>/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Masáže (text) – dostupný na </a:t>
            </a:r>
          </a:p>
          <a:p>
            <a:r>
              <a:rPr lang="cs-CZ" sz="2400" dirty="0" smtClean="0">
                <a:hlinkClick r:id="rId3"/>
              </a:rPr>
              <a:t>  http://cs.wikipedia.org/wiki/Mas%C3%A1%C5%BE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Vše citováno [2012-09-14].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2">
      <a:dk1>
        <a:sysClr val="windowText" lastClr="000000"/>
      </a:dk1>
      <a:lt1>
        <a:srgbClr val="CF2525"/>
      </a:lt1>
      <a:dk2>
        <a:srgbClr val="4E3B30"/>
      </a:dk2>
      <a:lt2>
        <a:srgbClr val="FBEEC9"/>
      </a:lt2>
      <a:accent1>
        <a:srgbClr val="E36363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</TotalTime>
  <Words>269</Words>
  <Application>Microsoft Office PowerPoint</Application>
  <PresentationFormat>Předvádění na obrazovce (4:3)</PresentationFormat>
  <Paragraphs>73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SPECIÁLNÍ ZÁKLADNÍ ŠKOLA, LOUNY                         PODĚBRADOVA 640,PŘÍSPĚVKOVÁ ORGANIZACE  AUTOR:         MGR.JANA ZELINKOVÁ  NÁZEV MATERIÁLU: VY_32_INOVACE_11_SLUŽBY- PÉČE O TĚLO                                  TÉMA:                    SLUŽBY (PÉČE O TĚLO) NÁZEV SADY:         III. SPOLEČNOST - HŠ ČÍSLO PROJEKTU: CZ.1.07/1.4.00/21.3407  </vt:lpstr>
      <vt:lpstr>ANOTACE</vt:lpstr>
      <vt:lpstr>SLUŽBY</vt:lpstr>
      <vt:lpstr>KADEŘNICTVÍ</vt:lpstr>
      <vt:lpstr>HOLIČSTVÍ </vt:lpstr>
      <vt:lpstr>MANIKŮRA</vt:lpstr>
      <vt:lpstr>PEDIKŮRA</vt:lpstr>
      <vt:lpstr>KOSMETIKA</vt:lpstr>
      <vt:lpstr>MASÁŽE</vt:lpstr>
      <vt:lpstr>FITCENTRA A POSILOVNY</vt:lpstr>
      <vt:lpstr>Snímek 11</vt:lpstr>
      <vt:lpstr>POUŽITÉ ZDROJE: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 LOUNY                         PODĚBRADOVA 640,PŘÍSPĚVKOVÁ ORGANIZACE  AUTOR:         MGR.JANA ZELINKOVÁ  NÁZEV MATERIÁLU: VY_32_INOVACE_00_SLUŽBY- PÉČE O TĚLO                                  TÉMA:                    SLUŽBY (PÉČE O TĚLO) NÁZEV SADY:         SPOLEČNOST - HŠ ČÍSLO PROJEKTU: CZ.1.07/1.4.00/21.3407</dc:title>
  <dc:creator>HP</dc:creator>
  <cp:lastModifiedBy>HP</cp:lastModifiedBy>
  <cp:revision>20</cp:revision>
  <dcterms:created xsi:type="dcterms:W3CDTF">2013-02-17T17:00:05Z</dcterms:created>
  <dcterms:modified xsi:type="dcterms:W3CDTF">2013-03-26T16:16:19Z</dcterms:modified>
</cp:coreProperties>
</file>