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6" r:id="rId10"/>
    <p:sldId id="264" r:id="rId11"/>
    <p:sldId id="267" r:id="rId12"/>
    <p:sldId id="268" r:id="rId13"/>
    <p:sldId id="269" r:id="rId14"/>
    <p:sldId id="272" r:id="rId15"/>
    <p:sldId id="270" r:id="rId16"/>
    <p:sldId id="271" r:id="rId17"/>
    <p:sldId id="265" r:id="rId18"/>
    <p:sldId id="273" r:id="rId19"/>
    <p:sldId id="274" r:id="rId20"/>
    <p:sldId id="275" r:id="rId21"/>
    <p:sldId id="276" r:id="rId22"/>
    <p:sldId id="277" r:id="rId23"/>
    <p:sldId id="279" r:id="rId24"/>
    <p:sldId id="278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880675-E7CE-41AE-BB5E-7867CEFC6794}" type="doc">
      <dgm:prSet loTypeId="urn:microsoft.com/office/officeart/2005/8/layout/default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22B4662D-E16B-45B8-9466-EDC3BD59AE4F}">
      <dgm:prSet phldrT="[Text]"/>
      <dgm:spPr/>
      <dgm:t>
        <a:bodyPr/>
        <a:lstStyle/>
        <a:p>
          <a:r>
            <a:rPr lang="cs-CZ" dirty="0" smtClean="0"/>
            <a:t>MECHANICKÝM POŠKOZENÍM</a:t>
          </a:r>
          <a:endParaRPr lang="cs-CZ" dirty="0"/>
        </a:p>
      </dgm:t>
    </dgm:pt>
    <dgm:pt modelId="{4541B0C0-8B01-44BC-913C-9D62DD89A0A3}" type="parTrans" cxnId="{2D7BAA10-3A4C-4D76-9EBA-82C8F22B81A7}">
      <dgm:prSet/>
      <dgm:spPr/>
      <dgm:t>
        <a:bodyPr/>
        <a:lstStyle/>
        <a:p>
          <a:endParaRPr lang="cs-CZ"/>
        </a:p>
      </dgm:t>
    </dgm:pt>
    <dgm:pt modelId="{BA2E7E7F-80F1-492C-88EB-59103192FDAC}" type="sibTrans" cxnId="{2D7BAA10-3A4C-4D76-9EBA-82C8F22B81A7}">
      <dgm:prSet/>
      <dgm:spPr/>
      <dgm:t>
        <a:bodyPr/>
        <a:lstStyle/>
        <a:p>
          <a:endParaRPr lang="cs-CZ"/>
        </a:p>
      </dgm:t>
    </dgm:pt>
    <dgm:pt modelId="{3258D2C3-53FA-4E09-BF8F-04C2BE3D717F}">
      <dgm:prSet phldrT="[Text]"/>
      <dgm:spPr/>
      <dgm:t>
        <a:bodyPr/>
        <a:lstStyle/>
        <a:p>
          <a:r>
            <a:rPr lang="cs-CZ" dirty="0" smtClean="0"/>
            <a:t>UV- ZÁŘENÍM</a:t>
          </a:r>
          <a:endParaRPr lang="cs-CZ" dirty="0"/>
        </a:p>
      </dgm:t>
    </dgm:pt>
    <dgm:pt modelId="{5DDB0772-56F0-4575-9CEE-DB9E1F4F643A}" type="parTrans" cxnId="{384141F8-FD15-4C01-A9E0-801C5D6EDC02}">
      <dgm:prSet/>
      <dgm:spPr/>
      <dgm:t>
        <a:bodyPr/>
        <a:lstStyle/>
        <a:p>
          <a:endParaRPr lang="cs-CZ"/>
        </a:p>
      </dgm:t>
    </dgm:pt>
    <dgm:pt modelId="{505125E3-1DDB-465B-B47A-500653B5E411}" type="sibTrans" cxnId="{384141F8-FD15-4C01-A9E0-801C5D6EDC02}">
      <dgm:prSet/>
      <dgm:spPr/>
      <dgm:t>
        <a:bodyPr/>
        <a:lstStyle/>
        <a:p>
          <a:endParaRPr lang="cs-CZ"/>
        </a:p>
      </dgm:t>
    </dgm:pt>
    <dgm:pt modelId="{1D39E72E-B20D-4BAC-A47A-C78F54C6BA60}">
      <dgm:prSet phldrT="[Text]"/>
      <dgm:spPr/>
      <dgm:t>
        <a:bodyPr/>
        <a:lstStyle/>
        <a:p>
          <a:r>
            <a:rPr lang="cs-CZ" dirty="0" smtClean="0"/>
            <a:t>CHEMICKÝMI LÁTKAMI</a:t>
          </a:r>
          <a:endParaRPr lang="cs-CZ" dirty="0"/>
        </a:p>
      </dgm:t>
    </dgm:pt>
    <dgm:pt modelId="{2C1C1D03-970E-467E-9326-A5E6C6427523}" type="parTrans" cxnId="{612B4AB1-9978-4D33-878A-9C4E93D29497}">
      <dgm:prSet/>
      <dgm:spPr/>
      <dgm:t>
        <a:bodyPr/>
        <a:lstStyle/>
        <a:p>
          <a:endParaRPr lang="cs-CZ"/>
        </a:p>
      </dgm:t>
    </dgm:pt>
    <dgm:pt modelId="{DB9FC440-A855-4628-99FA-4943016A6ABC}" type="sibTrans" cxnId="{612B4AB1-9978-4D33-878A-9C4E93D29497}">
      <dgm:prSet/>
      <dgm:spPr/>
      <dgm:t>
        <a:bodyPr/>
        <a:lstStyle/>
        <a:p>
          <a:endParaRPr lang="cs-CZ"/>
        </a:p>
      </dgm:t>
    </dgm:pt>
    <dgm:pt modelId="{31CAAC42-09B0-4A5D-A1B9-E860F9858004}">
      <dgm:prSet phldrT="[Text]"/>
      <dgm:spPr/>
      <dgm:t>
        <a:bodyPr/>
        <a:lstStyle/>
        <a:p>
          <a:r>
            <a:rPr lang="cs-CZ" dirty="0" smtClean="0"/>
            <a:t>ORGANISMY</a:t>
          </a:r>
          <a:endParaRPr lang="cs-CZ" dirty="0"/>
        </a:p>
      </dgm:t>
    </dgm:pt>
    <dgm:pt modelId="{C00FA29F-1017-4059-AF3F-0E94405CD7AA}" type="parTrans" cxnId="{1BD958AA-5F88-4FF0-9E23-336C54E80361}">
      <dgm:prSet/>
      <dgm:spPr/>
      <dgm:t>
        <a:bodyPr/>
        <a:lstStyle/>
        <a:p>
          <a:endParaRPr lang="cs-CZ"/>
        </a:p>
      </dgm:t>
    </dgm:pt>
    <dgm:pt modelId="{03FF29D8-ACFD-41D3-905F-8FABDA363006}" type="sibTrans" cxnId="{1BD958AA-5F88-4FF0-9E23-336C54E80361}">
      <dgm:prSet/>
      <dgm:spPr/>
      <dgm:t>
        <a:bodyPr/>
        <a:lstStyle/>
        <a:p>
          <a:endParaRPr lang="cs-CZ"/>
        </a:p>
      </dgm:t>
    </dgm:pt>
    <dgm:pt modelId="{83B45498-F6B2-4FF7-AD02-B3A1347C64CF}" type="pres">
      <dgm:prSet presAssocID="{80880675-E7CE-41AE-BB5E-7867CEFC679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05C2B76-77D9-4771-A5C8-1B5241BB3872}" type="pres">
      <dgm:prSet presAssocID="{22B4662D-E16B-45B8-9466-EDC3BD59AE4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136E28-E30D-4140-B35C-AD12963C2DAC}" type="pres">
      <dgm:prSet presAssocID="{BA2E7E7F-80F1-492C-88EB-59103192FDAC}" presName="sibTrans" presStyleCnt="0"/>
      <dgm:spPr/>
    </dgm:pt>
    <dgm:pt modelId="{CA709D2E-C313-4509-BFD6-978204A81C55}" type="pres">
      <dgm:prSet presAssocID="{3258D2C3-53FA-4E09-BF8F-04C2BE3D717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1B7BD8-53D2-42C3-AD07-20E58F9F4BFA}" type="pres">
      <dgm:prSet presAssocID="{505125E3-1DDB-465B-B47A-500653B5E411}" presName="sibTrans" presStyleCnt="0"/>
      <dgm:spPr/>
    </dgm:pt>
    <dgm:pt modelId="{A676C708-8E9C-4F60-B0EF-B024785F2985}" type="pres">
      <dgm:prSet presAssocID="{1D39E72E-B20D-4BAC-A47A-C78F54C6BA60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033321-2C58-40CE-A1DC-134AEC25AA20}" type="pres">
      <dgm:prSet presAssocID="{DB9FC440-A855-4628-99FA-4943016A6ABC}" presName="sibTrans" presStyleCnt="0"/>
      <dgm:spPr/>
    </dgm:pt>
    <dgm:pt modelId="{1386C0F7-E10A-4EF6-B2A0-02E322A98D86}" type="pres">
      <dgm:prSet presAssocID="{31CAAC42-09B0-4A5D-A1B9-E860F985800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12B4AB1-9978-4D33-878A-9C4E93D29497}" srcId="{80880675-E7CE-41AE-BB5E-7867CEFC6794}" destId="{1D39E72E-B20D-4BAC-A47A-C78F54C6BA60}" srcOrd="2" destOrd="0" parTransId="{2C1C1D03-970E-467E-9326-A5E6C6427523}" sibTransId="{DB9FC440-A855-4628-99FA-4943016A6ABC}"/>
    <dgm:cxn modelId="{4B83EF88-5ACC-4757-A0F0-5FE26BC0465B}" type="presOf" srcId="{31CAAC42-09B0-4A5D-A1B9-E860F9858004}" destId="{1386C0F7-E10A-4EF6-B2A0-02E322A98D86}" srcOrd="0" destOrd="0" presId="urn:microsoft.com/office/officeart/2005/8/layout/default"/>
    <dgm:cxn modelId="{384141F8-FD15-4C01-A9E0-801C5D6EDC02}" srcId="{80880675-E7CE-41AE-BB5E-7867CEFC6794}" destId="{3258D2C3-53FA-4E09-BF8F-04C2BE3D717F}" srcOrd="1" destOrd="0" parTransId="{5DDB0772-56F0-4575-9CEE-DB9E1F4F643A}" sibTransId="{505125E3-1DDB-465B-B47A-500653B5E411}"/>
    <dgm:cxn modelId="{1BD958AA-5F88-4FF0-9E23-336C54E80361}" srcId="{80880675-E7CE-41AE-BB5E-7867CEFC6794}" destId="{31CAAC42-09B0-4A5D-A1B9-E860F9858004}" srcOrd="3" destOrd="0" parTransId="{C00FA29F-1017-4059-AF3F-0E94405CD7AA}" sibTransId="{03FF29D8-ACFD-41D3-905F-8FABDA363006}"/>
    <dgm:cxn modelId="{0120B7A1-D4CF-4A1A-9E82-7B0C5523E955}" type="presOf" srcId="{80880675-E7CE-41AE-BB5E-7867CEFC6794}" destId="{83B45498-F6B2-4FF7-AD02-B3A1347C64CF}" srcOrd="0" destOrd="0" presId="urn:microsoft.com/office/officeart/2005/8/layout/default"/>
    <dgm:cxn modelId="{10D2363E-9BDC-4B0F-B430-23E46F215D4E}" type="presOf" srcId="{3258D2C3-53FA-4E09-BF8F-04C2BE3D717F}" destId="{CA709D2E-C313-4509-BFD6-978204A81C55}" srcOrd="0" destOrd="0" presId="urn:microsoft.com/office/officeart/2005/8/layout/default"/>
    <dgm:cxn modelId="{532B99C3-1265-4245-9CE5-1A623BE384A0}" type="presOf" srcId="{1D39E72E-B20D-4BAC-A47A-C78F54C6BA60}" destId="{A676C708-8E9C-4F60-B0EF-B024785F2985}" srcOrd="0" destOrd="0" presId="urn:microsoft.com/office/officeart/2005/8/layout/default"/>
    <dgm:cxn modelId="{2D7BAA10-3A4C-4D76-9EBA-82C8F22B81A7}" srcId="{80880675-E7CE-41AE-BB5E-7867CEFC6794}" destId="{22B4662D-E16B-45B8-9466-EDC3BD59AE4F}" srcOrd="0" destOrd="0" parTransId="{4541B0C0-8B01-44BC-913C-9D62DD89A0A3}" sibTransId="{BA2E7E7F-80F1-492C-88EB-59103192FDAC}"/>
    <dgm:cxn modelId="{836D2314-ACCA-418D-AC99-2DD2E4F03063}" type="presOf" srcId="{22B4662D-E16B-45B8-9466-EDC3BD59AE4F}" destId="{905C2B76-77D9-4771-A5C8-1B5241BB3872}" srcOrd="0" destOrd="0" presId="urn:microsoft.com/office/officeart/2005/8/layout/default"/>
    <dgm:cxn modelId="{857D9796-797A-4F55-83E9-36533D72C2D7}" type="presParOf" srcId="{83B45498-F6B2-4FF7-AD02-B3A1347C64CF}" destId="{905C2B76-77D9-4771-A5C8-1B5241BB3872}" srcOrd="0" destOrd="0" presId="urn:microsoft.com/office/officeart/2005/8/layout/default"/>
    <dgm:cxn modelId="{92C19266-F744-474F-83E3-683B3F82BEE7}" type="presParOf" srcId="{83B45498-F6B2-4FF7-AD02-B3A1347C64CF}" destId="{EC136E28-E30D-4140-B35C-AD12963C2DAC}" srcOrd="1" destOrd="0" presId="urn:microsoft.com/office/officeart/2005/8/layout/default"/>
    <dgm:cxn modelId="{8DD12089-1A91-4908-85BA-605ECE6EEB1E}" type="presParOf" srcId="{83B45498-F6B2-4FF7-AD02-B3A1347C64CF}" destId="{CA709D2E-C313-4509-BFD6-978204A81C55}" srcOrd="2" destOrd="0" presId="urn:microsoft.com/office/officeart/2005/8/layout/default"/>
    <dgm:cxn modelId="{06A2EA80-6A53-45CF-9065-5A2C887AAAE9}" type="presParOf" srcId="{83B45498-F6B2-4FF7-AD02-B3A1347C64CF}" destId="{911B7BD8-53D2-42C3-AD07-20E58F9F4BFA}" srcOrd="3" destOrd="0" presId="urn:microsoft.com/office/officeart/2005/8/layout/default"/>
    <dgm:cxn modelId="{DF925C5F-84E3-4AD2-8763-6A44DE257E6B}" type="presParOf" srcId="{83B45498-F6B2-4FF7-AD02-B3A1347C64CF}" destId="{A676C708-8E9C-4F60-B0EF-B024785F2985}" srcOrd="4" destOrd="0" presId="urn:microsoft.com/office/officeart/2005/8/layout/default"/>
    <dgm:cxn modelId="{A98BD352-2FD1-42D9-8613-4906DB1EE231}" type="presParOf" srcId="{83B45498-F6B2-4FF7-AD02-B3A1347C64CF}" destId="{15033321-2C58-40CE-A1DC-134AEC25AA20}" srcOrd="5" destOrd="0" presId="urn:microsoft.com/office/officeart/2005/8/layout/default"/>
    <dgm:cxn modelId="{31F1CEAC-0625-461A-A0EB-135F2EA58954}" type="presParOf" srcId="{83B45498-F6B2-4FF7-AD02-B3A1347C64CF}" destId="{1386C0F7-E10A-4EF6-B2A0-02E322A98D86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6A3803-10C4-4BC4-B2FA-59D0B729A0DE}" type="doc">
      <dgm:prSet loTypeId="urn:microsoft.com/office/officeart/2005/8/layout/default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C5227D1C-52B2-41EB-B418-776C39E4EE20}">
      <dgm:prSet phldrT="[Text]"/>
      <dgm:spPr/>
      <dgm:t>
        <a:bodyPr/>
        <a:lstStyle/>
        <a:p>
          <a:r>
            <a:rPr lang="cs-CZ" dirty="0" smtClean="0"/>
            <a:t>SÍDLO HMATOVÝCH RECEPTORŮ</a:t>
          </a:r>
          <a:endParaRPr lang="cs-CZ" dirty="0"/>
        </a:p>
      </dgm:t>
    </dgm:pt>
    <dgm:pt modelId="{1BF92305-D3DF-4469-A17E-9593496654C7}" type="parTrans" cxnId="{F0C194D6-C505-4FE1-8881-07AFF4755035}">
      <dgm:prSet/>
      <dgm:spPr/>
      <dgm:t>
        <a:bodyPr/>
        <a:lstStyle/>
        <a:p>
          <a:endParaRPr lang="cs-CZ"/>
        </a:p>
      </dgm:t>
    </dgm:pt>
    <dgm:pt modelId="{8C959D2C-4514-4590-A707-C72920A4AAC4}" type="sibTrans" cxnId="{F0C194D6-C505-4FE1-8881-07AFF4755035}">
      <dgm:prSet/>
      <dgm:spPr/>
      <dgm:t>
        <a:bodyPr/>
        <a:lstStyle/>
        <a:p>
          <a:endParaRPr lang="cs-CZ"/>
        </a:p>
      </dgm:t>
    </dgm:pt>
    <dgm:pt modelId="{E6C98C7F-5CC4-4E4F-8486-EFAB9878BB74}">
      <dgm:prSet phldrT="[Text]"/>
      <dgm:spPr/>
      <dgm:t>
        <a:bodyPr/>
        <a:lstStyle/>
        <a:p>
          <a:r>
            <a:rPr lang="cs-CZ" dirty="0" smtClean="0"/>
            <a:t>VYLUČOVÁNÍ POTU</a:t>
          </a:r>
          <a:endParaRPr lang="cs-CZ" dirty="0"/>
        </a:p>
      </dgm:t>
    </dgm:pt>
    <dgm:pt modelId="{D504A0AE-5624-4BA9-AB15-A956D836ADA7}" type="parTrans" cxnId="{53A141AB-2622-4916-9138-E3A4564CEB13}">
      <dgm:prSet/>
      <dgm:spPr/>
      <dgm:t>
        <a:bodyPr/>
        <a:lstStyle/>
        <a:p>
          <a:endParaRPr lang="cs-CZ"/>
        </a:p>
      </dgm:t>
    </dgm:pt>
    <dgm:pt modelId="{6D0E67E7-867F-4146-B09A-5D3BD0572EAA}" type="sibTrans" cxnId="{53A141AB-2622-4916-9138-E3A4564CEB13}">
      <dgm:prSet/>
      <dgm:spPr/>
      <dgm:t>
        <a:bodyPr/>
        <a:lstStyle/>
        <a:p>
          <a:endParaRPr lang="cs-CZ"/>
        </a:p>
      </dgm:t>
    </dgm:pt>
    <dgm:pt modelId="{86B1C59D-B18A-4909-8657-FFD8895EE4FC}">
      <dgm:prSet phldrT="[Text]"/>
      <dgm:spPr/>
      <dgm:t>
        <a:bodyPr/>
        <a:lstStyle/>
        <a:p>
          <a:r>
            <a:rPr lang="cs-CZ" dirty="0" smtClean="0"/>
            <a:t>ZÁSOBÁRNA ENERGIE </a:t>
          </a:r>
          <a:endParaRPr lang="cs-CZ" dirty="0"/>
        </a:p>
      </dgm:t>
    </dgm:pt>
    <dgm:pt modelId="{E46D4755-DE9E-467E-9C46-7A4DFEF4BA71}" type="parTrans" cxnId="{81FE9462-5AB4-4B41-A6CA-ECD53CC4D502}">
      <dgm:prSet/>
      <dgm:spPr/>
      <dgm:t>
        <a:bodyPr/>
        <a:lstStyle/>
        <a:p>
          <a:endParaRPr lang="cs-CZ"/>
        </a:p>
      </dgm:t>
    </dgm:pt>
    <dgm:pt modelId="{E48BE04F-0A05-4C59-ABCD-BD2632A64223}" type="sibTrans" cxnId="{81FE9462-5AB4-4B41-A6CA-ECD53CC4D502}">
      <dgm:prSet/>
      <dgm:spPr/>
      <dgm:t>
        <a:bodyPr/>
        <a:lstStyle/>
        <a:p>
          <a:endParaRPr lang="cs-CZ"/>
        </a:p>
      </dgm:t>
    </dgm:pt>
    <dgm:pt modelId="{2A2CFEBA-54E9-429B-A489-5BD2CE13A02F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 action="ppaction://hlinksldjump"/>
            </a:rPr>
            <a:t>TVORBA VITAMÍNU D</a:t>
          </a:r>
          <a:endParaRPr lang="cs-CZ" dirty="0"/>
        </a:p>
      </dgm:t>
    </dgm:pt>
    <dgm:pt modelId="{E73B84D2-6A90-4E66-B0CF-814DC290C9A0}" type="parTrans" cxnId="{6D5FE049-4969-445B-A3AD-64F724301E89}">
      <dgm:prSet/>
      <dgm:spPr/>
      <dgm:t>
        <a:bodyPr/>
        <a:lstStyle/>
        <a:p>
          <a:endParaRPr lang="cs-CZ"/>
        </a:p>
      </dgm:t>
    </dgm:pt>
    <dgm:pt modelId="{199ACF10-8DE7-477B-BCF4-0564DDB08F7C}" type="sibTrans" cxnId="{6D5FE049-4969-445B-A3AD-64F724301E89}">
      <dgm:prSet/>
      <dgm:spPr/>
      <dgm:t>
        <a:bodyPr/>
        <a:lstStyle/>
        <a:p>
          <a:endParaRPr lang="cs-CZ"/>
        </a:p>
      </dgm:t>
    </dgm:pt>
    <dgm:pt modelId="{9044616A-77E7-4D2D-AFD9-596DD70F5680}">
      <dgm:prSet/>
      <dgm:spPr/>
      <dgm:t>
        <a:bodyPr/>
        <a:lstStyle/>
        <a:p>
          <a:r>
            <a:rPr lang="cs-CZ" dirty="0" smtClean="0"/>
            <a:t>TERMOREGULACE</a:t>
          </a:r>
          <a:endParaRPr lang="cs-CZ" dirty="0"/>
        </a:p>
      </dgm:t>
    </dgm:pt>
    <dgm:pt modelId="{D959D863-EE44-4638-96CE-4F4EA909E6DC}" type="parTrans" cxnId="{EAFD6625-65E2-4EA4-AB69-CDB8FB341197}">
      <dgm:prSet/>
      <dgm:spPr/>
      <dgm:t>
        <a:bodyPr/>
        <a:lstStyle/>
        <a:p>
          <a:endParaRPr lang="cs-CZ"/>
        </a:p>
      </dgm:t>
    </dgm:pt>
    <dgm:pt modelId="{302B7613-FFCF-4599-8E18-97EA90743ED7}" type="sibTrans" cxnId="{EAFD6625-65E2-4EA4-AB69-CDB8FB341197}">
      <dgm:prSet/>
      <dgm:spPr/>
      <dgm:t>
        <a:bodyPr/>
        <a:lstStyle/>
        <a:p>
          <a:endParaRPr lang="cs-CZ"/>
        </a:p>
      </dgm:t>
    </dgm:pt>
    <dgm:pt modelId="{F5F5AEA9-28E2-457B-BBB7-BAE95FE9CDEB}" type="pres">
      <dgm:prSet presAssocID="{786A3803-10C4-4BC4-B2FA-59D0B729A0D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A69C28A-10EA-4A32-9F48-BB332D4655E8}" type="pres">
      <dgm:prSet presAssocID="{C5227D1C-52B2-41EB-B418-776C39E4EE20}" presName="node" presStyleLbl="node1" presStyleIdx="0" presStyleCnt="5" custLinFactNeighborX="402" custLinFactNeighborY="-380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6ACCD8-1AB8-477F-929E-6412630F3FA0}" type="pres">
      <dgm:prSet presAssocID="{8C959D2C-4514-4590-A707-C72920A4AAC4}" presName="sibTrans" presStyleCnt="0"/>
      <dgm:spPr/>
    </dgm:pt>
    <dgm:pt modelId="{7937306D-B3D7-4D55-BE20-B042915435A3}" type="pres">
      <dgm:prSet presAssocID="{E6C98C7F-5CC4-4E4F-8486-EFAB9878BB7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DA5EFF-6C4A-4CF8-835C-4EB32736699B}" type="pres">
      <dgm:prSet presAssocID="{6D0E67E7-867F-4146-B09A-5D3BD0572EAA}" presName="sibTrans" presStyleCnt="0"/>
      <dgm:spPr/>
    </dgm:pt>
    <dgm:pt modelId="{F14E6640-3935-48F6-94A9-6069DCED2B1A}" type="pres">
      <dgm:prSet presAssocID="{86B1C59D-B18A-4909-8657-FFD8895EE4F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11B566-0C3D-43CC-96F7-86B3354C7C83}" type="pres">
      <dgm:prSet presAssocID="{E48BE04F-0A05-4C59-ABCD-BD2632A64223}" presName="sibTrans" presStyleCnt="0"/>
      <dgm:spPr/>
    </dgm:pt>
    <dgm:pt modelId="{30FA3048-B671-4293-9CAB-F93F8834BA3A}" type="pres">
      <dgm:prSet presAssocID="{2A2CFEBA-54E9-429B-A489-5BD2CE13A02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EB74B45-06F1-48F4-8D77-B81E263FB1C8}" type="pres">
      <dgm:prSet presAssocID="{199ACF10-8DE7-477B-BCF4-0564DDB08F7C}" presName="sibTrans" presStyleCnt="0"/>
      <dgm:spPr/>
    </dgm:pt>
    <dgm:pt modelId="{9A587E5C-EDA4-4D6E-8E2A-C703AA0362A7}" type="pres">
      <dgm:prSet presAssocID="{9044616A-77E7-4D2D-AFD9-596DD70F568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ECD2F8-093B-4835-9FC0-FF38A451E2D3}" type="presOf" srcId="{86B1C59D-B18A-4909-8657-FFD8895EE4FC}" destId="{F14E6640-3935-48F6-94A9-6069DCED2B1A}" srcOrd="0" destOrd="0" presId="urn:microsoft.com/office/officeart/2005/8/layout/default"/>
    <dgm:cxn modelId="{E6A22D9E-2146-4080-8963-3785428D6440}" type="presOf" srcId="{2A2CFEBA-54E9-429B-A489-5BD2CE13A02F}" destId="{30FA3048-B671-4293-9CAB-F93F8834BA3A}" srcOrd="0" destOrd="0" presId="urn:microsoft.com/office/officeart/2005/8/layout/default"/>
    <dgm:cxn modelId="{53A141AB-2622-4916-9138-E3A4564CEB13}" srcId="{786A3803-10C4-4BC4-B2FA-59D0B729A0DE}" destId="{E6C98C7F-5CC4-4E4F-8486-EFAB9878BB74}" srcOrd="1" destOrd="0" parTransId="{D504A0AE-5624-4BA9-AB15-A956D836ADA7}" sibTransId="{6D0E67E7-867F-4146-B09A-5D3BD0572EAA}"/>
    <dgm:cxn modelId="{81FE9462-5AB4-4B41-A6CA-ECD53CC4D502}" srcId="{786A3803-10C4-4BC4-B2FA-59D0B729A0DE}" destId="{86B1C59D-B18A-4909-8657-FFD8895EE4FC}" srcOrd="2" destOrd="0" parTransId="{E46D4755-DE9E-467E-9C46-7A4DFEF4BA71}" sibTransId="{E48BE04F-0A05-4C59-ABCD-BD2632A64223}"/>
    <dgm:cxn modelId="{6D5FE049-4969-445B-A3AD-64F724301E89}" srcId="{786A3803-10C4-4BC4-B2FA-59D0B729A0DE}" destId="{2A2CFEBA-54E9-429B-A489-5BD2CE13A02F}" srcOrd="3" destOrd="0" parTransId="{E73B84D2-6A90-4E66-B0CF-814DC290C9A0}" sibTransId="{199ACF10-8DE7-477B-BCF4-0564DDB08F7C}"/>
    <dgm:cxn modelId="{2C7AD228-B488-44A8-A120-84C69C05416B}" type="presOf" srcId="{E6C98C7F-5CC4-4E4F-8486-EFAB9878BB74}" destId="{7937306D-B3D7-4D55-BE20-B042915435A3}" srcOrd="0" destOrd="0" presId="urn:microsoft.com/office/officeart/2005/8/layout/default"/>
    <dgm:cxn modelId="{8A6B42A2-9779-4983-AD27-77155C431DDF}" type="presOf" srcId="{786A3803-10C4-4BC4-B2FA-59D0B729A0DE}" destId="{F5F5AEA9-28E2-457B-BBB7-BAE95FE9CDEB}" srcOrd="0" destOrd="0" presId="urn:microsoft.com/office/officeart/2005/8/layout/default"/>
    <dgm:cxn modelId="{FB648383-955E-4E6D-BD37-64F4F1BBCC1E}" type="presOf" srcId="{C5227D1C-52B2-41EB-B418-776C39E4EE20}" destId="{8A69C28A-10EA-4A32-9F48-BB332D4655E8}" srcOrd="0" destOrd="0" presId="urn:microsoft.com/office/officeart/2005/8/layout/default"/>
    <dgm:cxn modelId="{07166078-C394-49AA-95F3-209317315428}" type="presOf" srcId="{9044616A-77E7-4D2D-AFD9-596DD70F5680}" destId="{9A587E5C-EDA4-4D6E-8E2A-C703AA0362A7}" srcOrd="0" destOrd="0" presId="urn:microsoft.com/office/officeart/2005/8/layout/default"/>
    <dgm:cxn modelId="{EAFD6625-65E2-4EA4-AB69-CDB8FB341197}" srcId="{786A3803-10C4-4BC4-B2FA-59D0B729A0DE}" destId="{9044616A-77E7-4D2D-AFD9-596DD70F5680}" srcOrd="4" destOrd="0" parTransId="{D959D863-EE44-4638-96CE-4F4EA909E6DC}" sibTransId="{302B7613-FFCF-4599-8E18-97EA90743ED7}"/>
    <dgm:cxn modelId="{F0C194D6-C505-4FE1-8881-07AFF4755035}" srcId="{786A3803-10C4-4BC4-B2FA-59D0B729A0DE}" destId="{C5227D1C-52B2-41EB-B418-776C39E4EE20}" srcOrd="0" destOrd="0" parTransId="{1BF92305-D3DF-4469-A17E-9593496654C7}" sibTransId="{8C959D2C-4514-4590-A707-C72920A4AAC4}"/>
    <dgm:cxn modelId="{DA54724F-A948-44E5-BEB0-12C8BB842A17}" type="presParOf" srcId="{F5F5AEA9-28E2-457B-BBB7-BAE95FE9CDEB}" destId="{8A69C28A-10EA-4A32-9F48-BB332D4655E8}" srcOrd="0" destOrd="0" presId="urn:microsoft.com/office/officeart/2005/8/layout/default"/>
    <dgm:cxn modelId="{8B475ED2-908E-414C-8837-BFFB5BDE3C24}" type="presParOf" srcId="{F5F5AEA9-28E2-457B-BBB7-BAE95FE9CDEB}" destId="{3B6ACCD8-1AB8-477F-929E-6412630F3FA0}" srcOrd="1" destOrd="0" presId="urn:microsoft.com/office/officeart/2005/8/layout/default"/>
    <dgm:cxn modelId="{88A95CDC-915D-4F3A-9A22-7C71BE183B3C}" type="presParOf" srcId="{F5F5AEA9-28E2-457B-BBB7-BAE95FE9CDEB}" destId="{7937306D-B3D7-4D55-BE20-B042915435A3}" srcOrd="2" destOrd="0" presId="urn:microsoft.com/office/officeart/2005/8/layout/default"/>
    <dgm:cxn modelId="{1EEDB770-BAE8-4DCB-ABB2-2A9F7CD6255F}" type="presParOf" srcId="{F5F5AEA9-28E2-457B-BBB7-BAE95FE9CDEB}" destId="{0FDA5EFF-6C4A-4CF8-835C-4EB32736699B}" srcOrd="3" destOrd="0" presId="urn:microsoft.com/office/officeart/2005/8/layout/default"/>
    <dgm:cxn modelId="{DFBC1AA5-7BDE-4590-BA16-85411EC6C0FB}" type="presParOf" srcId="{F5F5AEA9-28E2-457B-BBB7-BAE95FE9CDEB}" destId="{F14E6640-3935-48F6-94A9-6069DCED2B1A}" srcOrd="4" destOrd="0" presId="urn:microsoft.com/office/officeart/2005/8/layout/default"/>
    <dgm:cxn modelId="{1CD2BDE8-F569-4C2D-9E4D-635B9D5C0A33}" type="presParOf" srcId="{F5F5AEA9-28E2-457B-BBB7-BAE95FE9CDEB}" destId="{5811B566-0C3D-43CC-96F7-86B3354C7C83}" srcOrd="5" destOrd="0" presId="urn:microsoft.com/office/officeart/2005/8/layout/default"/>
    <dgm:cxn modelId="{B31B656F-AF00-45D7-87A8-93A9C53B3C4D}" type="presParOf" srcId="{F5F5AEA9-28E2-457B-BBB7-BAE95FE9CDEB}" destId="{30FA3048-B671-4293-9CAB-F93F8834BA3A}" srcOrd="6" destOrd="0" presId="urn:microsoft.com/office/officeart/2005/8/layout/default"/>
    <dgm:cxn modelId="{465DBAF3-3271-4FB8-B3B4-05085846A8D1}" type="presParOf" srcId="{F5F5AEA9-28E2-457B-BBB7-BAE95FE9CDEB}" destId="{CEB74B45-06F1-48F4-8D77-B81E263FB1C8}" srcOrd="7" destOrd="0" presId="urn:microsoft.com/office/officeart/2005/8/layout/default"/>
    <dgm:cxn modelId="{F6490DBD-B120-4D02-89C2-87840AE9D17C}" type="presParOf" srcId="{F5F5AEA9-28E2-457B-BBB7-BAE95FE9CDEB}" destId="{9A587E5C-EDA4-4D6E-8E2A-C703AA0362A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0BA017-9F69-4FC6-BC45-5C067B75F276}" type="doc">
      <dgm:prSet loTypeId="urn:microsoft.com/office/officeart/2005/8/layout/default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485261B7-2BEA-433E-A030-389ADF37E366}">
      <dgm:prSet phldrT="[Text]"/>
      <dgm:spPr/>
      <dgm:t>
        <a:bodyPr/>
        <a:lstStyle/>
        <a:p>
          <a:r>
            <a:rPr lang="cs-CZ" dirty="0" smtClean="0"/>
            <a:t>cévy</a:t>
          </a:r>
          <a:endParaRPr lang="cs-CZ" dirty="0"/>
        </a:p>
      </dgm:t>
    </dgm:pt>
    <dgm:pt modelId="{87A07386-DD79-482A-A25F-1CDF991ACDDD}" type="parTrans" cxnId="{CA7441E8-1FA6-4BAA-B798-C6D7575A2555}">
      <dgm:prSet/>
      <dgm:spPr/>
      <dgm:t>
        <a:bodyPr/>
        <a:lstStyle/>
        <a:p>
          <a:endParaRPr lang="cs-CZ"/>
        </a:p>
      </dgm:t>
    </dgm:pt>
    <dgm:pt modelId="{D61CC9C5-8A74-4D2C-BBB5-49F9E8ED4FAD}" type="sibTrans" cxnId="{CA7441E8-1FA6-4BAA-B798-C6D7575A2555}">
      <dgm:prSet/>
      <dgm:spPr/>
      <dgm:t>
        <a:bodyPr/>
        <a:lstStyle/>
        <a:p>
          <a:endParaRPr lang="cs-CZ"/>
        </a:p>
      </dgm:t>
    </dgm:pt>
    <dgm:pt modelId="{F668185F-5594-4024-8F13-B119FDD2CFB0}">
      <dgm:prSet phldrT="[Text]"/>
      <dgm:spPr/>
      <dgm:t>
        <a:bodyPr/>
        <a:lstStyle/>
        <a:p>
          <a:r>
            <a:rPr lang="cs-CZ" dirty="0" smtClean="0"/>
            <a:t>nervová zakončení</a:t>
          </a:r>
          <a:endParaRPr lang="cs-CZ" dirty="0"/>
        </a:p>
      </dgm:t>
    </dgm:pt>
    <dgm:pt modelId="{5E5DF648-F0DE-4806-ACDA-470428758F94}" type="parTrans" cxnId="{B4EDA88F-643B-4A8A-84B9-B5E987858495}">
      <dgm:prSet/>
      <dgm:spPr/>
      <dgm:t>
        <a:bodyPr/>
        <a:lstStyle/>
        <a:p>
          <a:endParaRPr lang="cs-CZ"/>
        </a:p>
      </dgm:t>
    </dgm:pt>
    <dgm:pt modelId="{DE519C9F-6731-4B44-8F8F-ADBF4E7DE0A6}" type="sibTrans" cxnId="{B4EDA88F-643B-4A8A-84B9-B5E987858495}">
      <dgm:prSet/>
      <dgm:spPr/>
      <dgm:t>
        <a:bodyPr/>
        <a:lstStyle/>
        <a:p>
          <a:endParaRPr lang="cs-CZ"/>
        </a:p>
      </dgm:t>
    </dgm:pt>
    <dgm:pt modelId="{C8DBC448-3686-444D-B504-B1247F498B21}">
      <dgm:prSet phldrT="[Text]"/>
      <dgm:spPr/>
      <dgm:t>
        <a:bodyPr/>
        <a:lstStyle/>
        <a:p>
          <a:r>
            <a:rPr lang="cs-CZ" dirty="0" smtClean="0"/>
            <a:t>kořeny chlupů a vlasů</a:t>
          </a:r>
          <a:endParaRPr lang="cs-CZ" dirty="0"/>
        </a:p>
      </dgm:t>
    </dgm:pt>
    <dgm:pt modelId="{398F134F-A960-4725-9D2D-9F3CFCAA2B4F}" type="parTrans" cxnId="{D093543E-974B-4115-AAC8-E68E15AE91D5}">
      <dgm:prSet/>
      <dgm:spPr/>
      <dgm:t>
        <a:bodyPr/>
        <a:lstStyle/>
        <a:p>
          <a:endParaRPr lang="cs-CZ"/>
        </a:p>
      </dgm:t>
    </dgm:pt>
    <dgm:pt modelId="{7A822BD8-D073-4611-9A13-687051866B62}" type="sibTrans" cxnId="{D093543E-974B-4115-AAC8-E68E15AE91D5}">
      <dgm:prSet/>
      <dgm:spPr/>
      <dgm:t>
        <a:bodyPr/>
        <a:lstStyle/>
        <a:p>
          <a:endParaRPr lang="cs-CZ"/>
        </a:p>
      </dgm:t>
    </dgm:pt>
    <dgm:pt modelId="{CB27E8D5-1BC5-4D5E-8400-8C01BDE32D5B}">
      <dgm:prSet phldrT="[Text]"/>
      <dgm:spPr/>
      <dgm:t>
        <a:bodyPr/>
        <a:lstStyle/>
        <a:p>
          <a:r>
            <a:rPr lang="cs-CZ" dirty="0" smtClean="0"/>
            <a:t>potní žlázy</a:t>
          </a:r>
          <a:endParaRPr lang="cs-CZ" dirty="0"/>
        </a:p>
      </dgm:t>
    </dgm:pt>
    <dgm:pt modelId="{9521E091-5D7B-46D8-AAF2-161D66493F34}" type="parTrans" cxnId="{7FE5E16F-CEA9-4814-8B68-F4828D00E5D2}">
      <dgm:prSet/>
      <dgm:spPr/>
      <dgm:t>
        <a:bodyPr/>
        <a:lstStyle/>
        <a:p>
          <a:endParaRPr lang="cs-CZ"/>
        </a:p>
      </dgm:t>
    </dgm:pt>
    <dgm:pt modelId="{6EEE3B0C-FDA6-4B28-9AB0-FBECAA779E7A}" type="sibTrans" cxnId="{7FE5E16F-CEA9-4814-8B68-F4828D00E5D2}">
      <dgm:prSet/>
      <dgm:spPr/>
      <dgm:t>
        <a:bodyPr/>
        <a:lstStyle/>
        <a:p>
          <a:endParaRPr lang="cs-CZ"/>
        </a:p>
      </dgm:t>
    </dgm:pt>
    <dgm:pt modelId="{0D6C52B0-29F1-4148-8AFE-AF5CA6A41524}">
      <dgm:prSet phldrT="[Text]"/>
      <dgm:spPr/>
      <dgm:t>
        <a:bodyPr/>
        <a:lstStyle/>
        <a:p>
          <a:r>
            <a:rPr lang="cs-CZ" dirty="0" smtClean="0"/>
            <a:t>mazové žlázy</a:t>
          </a:r>
          <a:endParaRPr lang="cs-CZ" dirty="0"/>
        </a:p>
      </dgm:t>
    </dgm:pt>
    <dgm:pt modelId="{6FDEA468-D331-4A6F-8282-3924942B3CA5}" type="parTrans" cxnId="{77C7C33A-CF1D-4B44-AB4D-858A37A46528}">
      <dgm:prSet/>
      <dgm:spPr/>
      <dgm:t>
        <a:bodyPr/>
        <a:lstStyle/>
        <a:p>
          <a:endParaRPr lang="cs-CZ"/>
        </a:p>
      </dgm:t>
    </dgm:pt>
    <dgm:pt modelId="{67DC1357-0C0F-4E84-B03C-E3003DB9ABB1}" type="sibTrans" cxnId="{77C7C33A-CF1D-4B44-AB4D-858A37A46528}">
      <dgm:prSet/>
      <dgm:spPr/>
      <dgm:t>
        <a:bodyPr/>
        <a:lstStyle/>
        <a:p>
          <a:endParaRPr lang="cs-CZ"/>
        </a:p>
      </dgm:t>
    </dgm:pt>
    <dgm:pt modelId="{12D7D58D-4C42-43A8-903E-6C784CA54E35}" type="pres">
      <dgm:prSet presAssocID="{430BA017-9F69-4FC6-BC45-5C067B75F27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40F123A-7016-4CF4-A629-3081009823BE}" type="pres">
      <dgm:prSet presAssocID="{485261B7-2BEA-433E-A030-389ADF37E36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A9B04E-5BEB-47D5-BD9D-4412B1E8B75F}" type="pres">
      <dgm:prSet presAssocID="{D61CC9C5-8A74-4D2C-BBB5-49F9E8ED4FAD}" presName="sibTrans" presStyleCnt="0"/>
      <dgm:spPr/>
    </dgm:pt>
    <dgm:pt modelId="{17E81EB6-F204-4066-8421-F6FCC09D8BCE}" type="pres">
      <dgm:prSet presAssocID="{F668185F-5594-4024-8F13-B119FDD2CFB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474366-558D-4A07-9A8E-FD95BC64C385}" type="pres">
      <dgm:prSet presAssocID="{DE519C9F-6731-4B44-8F8F-ADBF4E7DE0A6}" presName="sibTrans" presStyleCnt="0"/>
      <dgm:spPr/>
    </dgm:pt>
    <dgm:pt modelId="{4B960CCB-4438-4EBB-B94D-602BE44F215F}" type="pres">
      <dgm:prSet presAssocID="{C8DBC448-3686-444D-B504-B1247F498B2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474502-8B86-4938-8C28-9A1BBFD7A4F5}" type="pres">
      <dgm:prSet presAssocID="{7A822BD8-D073-4611-9A13-687051866B62}" presName="sibTrans" presStyleCnt="0"/>
      <dgm:spPr/>
    </dgm:pt>
    <dgm:pt modelId="{1C119AD6-F3C0-4DC0-B63F-A12520B6615D}" type="pres">
      <dgm:prSet presAssocID="{CB27E8D5-1BC5-4D5E-8400-8C01BDE32D5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E3A1BC-3CCA-4153-B200-64DCC9599AF2}" type="pres">
      <dgm:prSet presAssocID="{6EEE3B0C-FDA6-4B28-9AB0-FBECAA779E7A}" presName="sibTrans" presStyleCnt="0"/>
      <dgm:spPr/>
    </dgm:pt>
    <dgm:pt modelId="{1828E634-0CB9-4969-B0C9-CB5D94E30AE7}" type="pres">
      <dgm:prSet presAssocID="{0D6C52B0-29F1-4148-8AFE-AF5CA6A41524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916E458-072A-4F3E-BF92-F2D7496B58F8}" type="presOf" srcId="{C8DBC448-3686-444D-B504-B1247F498B21}" destId="{4B960CCB-4438-4EBB-B94D-602BE44F215F}" srcOrd="0" destOrd="0" presId="urn:microsoft.com/office/officeart/2005/8/layout/default"/>
    <dgm:cxn modelId="{CA7441E8-1FA6-4BAA-B798-C6D7575A2555}" srcId="{430BA017-9F69-4FC6-BC45-5C067B75F276}" destId="{485261B7-2BEA-433E-A030-389ADF37E366}" srcOrd="0" destOrd="0" parTransId="{87A07386-DD79-482A-A25F-1CDF991ACDDD}" sibTransId="{D61CC9C5-8A74-4D2C-BBB5-49F9E8ED4FAD}"/>
    <dgm:cxn modelId="{B4EDA88F-643B-4A8A-84B9-B5E987858495}" srcId="{430BA017-9F69-4FC6-BC45-5C067B75F276}" destId="{F668185F-5594-4024-8F13-B119FDD2CFB0}" srcOrd="1" destOrd="0" parTransId="{5E5DF648-F0DE-4806-ACDA-470428758F94}" sibTransId="{DE519C9F-6731-4B44-8F8F-ADBF4E7DE0A6}"/>
    <dgm:cxn modelId="{4FE54A90-04FF-4F67-A2D1-15E34DEF67FB}" type="presOf" srcId="{485261B7-2BEA-433E-A030-389ADF37E366}" destId="{D40F123A-7016-4CF4-A629-3081009823BE}" srcOrd="0" destOrd="0" presId="urn:microsoft.com/office/officeart/2005/8/layout/default"/>
    <dgm:cxn modelId="{E7F56040-497E-4A2B-9A0A-D80158CDF6A2}" type="presOf" srcId="{F668185F-5594-4024-8F13-B119FDD2CFB0}" destId="{17E81EB6-F204-4066-8421-F6FCC09D8BCE}" srcOrd="0" destOrd="0" presId="urn:microsoft.com/office/officeart/2005/8/layout/default"/>
    <dgm:cxn modelId="{D093543E-974B-4115-AAC8-E68E15AE91D5}" srcId="{430BA017-9F69-4FC6-BC45-5C067B75F276}" destId="{C8DBC448-3686-444D-B504-B1247F498B21}" srcOrd="2" destOrd="0" parTransId="{398F134F-A960-4725-9D2D-9F3CFCAA2B4F}" sibTransId="{7A822BD8-D073-4611-9A13-687051866B62}"/>
    <dgm:cxn modelId="{81272542-6CFA-44B7-9745-CDB7E9343995}" type="presOf" srcId="{430BA017-9F69-4FC6-BC45-5C067B75F276}" destId="{12D7D58D-4C42-43A8-903E-6C784CA54E35}" srcOrd="0" destOrd="0" presId="urn:microsoft.com/office/officeart/2005/8/layout/default"/>
    <dgm:cxn modelId="{77C7C33A-CF1D-4B44-AB4D-858A37A46528}" srcId="{430BA017-9F69-4FC6-BC45-5C067B75F276}" destId="{0D6C52B0-29F1-4148-8AFE-AF5CA6A41524}" srcOrd="4" destOrd="0" parTransId="{6FDEA468-D331-4A6F-8282-3924942B3CA5}" sibTransId="{67DC1357-0C0F-4E84-B03C-E3003DB9ABB1}"/>
    <dgm:cxn modelId="{2BB939C0-9ACA-48D8-BBD8-A96E9B24B25E}" type="presOf" srcId="{CB27E8D5-1BC5-4D5E-8400-8C01BDE32D5B}" destId="{1C119AD6-F3C0-4DC0-B63F-A12520B6615D}" srcOrd="0" destOrd="0" presId="urn:microsoft.com/office/officeart/2005/8/layout/default"/>
    <dgm:cxn modelId="{33B5FE16-5E79-4819-8FF7-FF06AFAE7F1B}" type="presOf" srcId="{0D6C52B0-29F1-4148-8AFE-AF5CA6A41524}" destId="{1828E634-0CB9-4969-B0C9-CB5D94E30AE7}" srcOrd="0" destOrd="0" presId="urn:microsoft.com/office/officeart/2005/8/layout/default"/>
    <dgm:cxn modelId="{7FE5E16F-CEA9-4814-8B68-F4828D00E5D2}" srcId="{430BA017-9F69-4FC6-BC45-5C067B75F276}" destId="{CB27E8D5-1BC5-4D5E-8400-8C01BDE32D5B}" srcOrd="3" destOrd="0" parTransId="{9521E091-5D7B-46D8-AAF2-161D66493F34}" sibTransId="{6EEE3B0C-FDA6-4B28-9AB0-FBECAA779E7A}"/>
    <dgm:cxn modelId="{D7629F29-27D2-43A2-98F0-B52F7E2CE9E7}" type="presParOf" srcId="{12D7D58D-4C42-43A8-903E-6C784CA54E35}" destId="{D40F123A-7016-4CF4-A629-3081009823BE}" srcOrd="0" destOrd="0" presId="urn:microsoft.com/office/officeart/2005/8/layout/default"/>
    <dgm:cxn modelId="{0B47A1EC-EEA5-404C-B3BC-D09DCA41E945}" type="presParOf" srcId="{12D7D58D-4C42-43A8-903E-6C784CA54E35}" destId="{74A9B04E-5BEB-47D5-BD9D-4412B1E8B75F}" srcOrd="1" destOrd="0" presId="urn:microsoft.com/office/officeart/2005/8/layout/default"/>
    <dgm:cxn modelId="{E39EFB28-AA0C-4DB3-A30A-D18E2EB230A7}" type="presParOf" srcId="{12D7D58D-4C42-43A8-903E-6C784CA54E35}" destId="{17E81EB6-F204-4066-8421-F6FCC09D8BCE}" srcOrd="2" destOrd="0" presId="urn:microsoft.com/office/officeart/2005/8/layout/default"/>
    <dgm:cxn modelId="{B6A31966-2B06-4573-BEAC-413B2866B66E}" type="presParOf" srcId="{12D7D58D-4C42-43A8-903E-6C784CA54E35}" destId="{0B474366-558D-4A07-9A8E-FD95BC64C385}" srcOrd="3" destOrd="0" presId="urn:microsoft.com/office/officeart/2005/8/layout/default"/>
    <dgm:cxn modelId="{1892F3C3-1F90-48CA-B029-260CFBF8F14B}" type="presParOf" srcId="{12D7D58D-4C42-43A8-903E-6C784CA54E35}" destId="{4B960CCB-4438-4EBB-B94D-602BE44F215F}" srcOrd="4" destOrd="0" presId="urn:microsoft.com/office/officeart/2005/8/layout/default"/>
    <dgm:cxn modelId="{2DE31A74-F809-4FC9-8E56-61430609F761}" type="presParOf" srcId="{12D7D58D-4C42-43A8-903E-6C784CA54E35}" destId="{CC474502-8B86-4938-8C28-9A1BBFD7A4F5}" srcOrd="5" destOrd="0" presId="urn:microsoft.com/office/officeart/2005/8/layout/default"/>
    <dgm:cxn modelId="{F131A552-2F7E-44F5-B4C6-D6C64D71EF4F}" type="presParOf" srcId="{12D7D58D-4C42-43A8-903E-6C784CA54E35}" destId="{1C119AD6-F3C0-4DC0-B63F-A12520B6615D}" srcOrd="6" destOrd="0" presId="urn:microsoft.com/office/officeart/2005/8/layout/default"/>
    <dgm:cxn modelId="{9BC8A5E2-70C6-4611-A1C5-9376ECBB59ED}" type="presParOf" srcId="{12D7D58D-4C42-43A8-903E-6C784CA54E35}" destId="{58E3A1BC-3CCA-4153-B200-64DCC9599AF2}" srcOrd="7" destOrd="0" presId="urn:microsoft.com/office/officeart/2005/8/layout/default"/>
    <dgm:cxn modelId="{4A3F2226-EF38-4C7B-A9EA-7B174521CF0A}" type="presParOf" srcId="{12D7D58D-4C42-43A8-903E-6C784CA54E35}" destId="{1828E634-0CB9-4969-B0C9-CB5D94E30AE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755F1E-10D6-4BDF-A7F8-CAC14AED3868}" type="doc">
      <dgm:prSet loTypeId="urn:microsoft.com/office/officeart/2005/8/layout/default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AB4A3B21-C005-452C-A437-7A94DDD1BDD9}">
      <dgm:prSet phldrT="[Text]"/>
      <dgm:spPr/>
      <dgm:t>
        <a:bodyPr/>
        <a:lstStyle/>
        <a:p>
          <a:r>
            <a:rPr lang="cs-CZ" dirty="0" smtClean="0"/>
            <a:t>chlupy</a:t>
          </a:r>
          <a:endParaRPr lang="cs-CZ" dirty="0"/>
        </a:p>
      </dgm:t>
    </dgm:pt>
    <dgm:pt modelId="{C71C1ACD-E1B4-4204-891E-0AC14D161251}" type="parTrans" cxnId="{C0757779-5279-4F33-8F7C-F2DE56A84BDA}">
      <dgm:prSet/>
      <dgm:spPr/>
      <dgm:t>
        <a:bodyPr/>
        <a:lstStyle/>
        <a:p>
          <a:endParaRPr lang="cs-CZ"/>
        </a:p>
      </dgm:t>
    </dgm:pt>
    <dgm:pt modelId="{3CBE69BB-400F-4B21-98F9-6766F9AFA6B1}" type="sibTrans" cxnId="{C0757779-5279-4F33-8F7C-F2DE56A84BDA}">
      <dgm:prSet/>
      <dgm:spPr/>
      <dgm:t>
        <a:bodyPr/>
        <a:lstStyle/>
        <a:p>
          <a:endParaRPr lang="cs-CZ"/>
        </a:p>
      </dgm:t>
    </dgm:pt>
    <dgm:pt modelId="{B6F3C7EA-1E79-4556-A816-6F5EF34B33CE}">
      <dgm:prSet phldrT="[Text]"/>
      <dgm:spPr/>
      <dgm:t>
        <a:bodyPr/>
        <a:lstStyle/>
        <a:p>
          <a:r>
            <a:rPr lang="cs-CZ" dirty="0" smtClean="0"/>
            <a:t>obočí</a:t>
          </a:r>
          <a:endParaRPr lang="cs-CZ" dirty="0"/>
        </a:p>
      </dgm:t>
    </dgm:pt>
    <dgm:pt modelId="{24970AFF-08E7-4223-8307-0AD75CC838AD}" type="parTrans" cxnId="{7CAB975D-40D6-406A-A318-6F2A005482F0}">
      <dgm:prSet/>
      <dgm:spPr/>
      <dgm:t>
        <a:bodyPr/>
        <a:lstStyle/>
        <a:p>
          <a:endParaRPr lang="cs-CZ"/>
        </a:p>
      </dgm:t>
    </dgm:pt>
    <dgm:pt modelId="{2774D228-A880-49A1-B9FB-75DB5D9B5748}" type="sibTrans" cxnId="{7CAB975D-40D6-406A-A318-6F2A005482F0}">
      <dgm:prSet/>
      <dgm:spPr/>
      <dgm:t>
        <a:bodyPr/>
        <a:lstStyle/>
        <a:p>
          <a:endParaRPr lang="cs-CZ"/>
        </a:p>
      </dgm:t>
    </dgm:pt>
    <dgm:pt modelId="{A0169258-1C3B-4E08-8B82-B3CB721DA096}">
      <dgm:prSet phldrT="[Text]"/>
      <dgm:spPr/>
      <dgm:t>
        <a:bodyPr/>
        <a:lstStyle/>
        <a:p>
          <a:r>
            <a:rPr lang="cs-CZ" dirty="0" smtClean="0"/>
            <a:t>vlasy</a:t>
          </a:r>
          <a:endParaRPr lang="cs-CZ" dirty="0"/>
        </a:p>
      </dgm:t>
    </dgm:pt>
    <dgm:pt modelId="{D0B47928-E85B-4B8B-A486-A34DDCA25681}" type="parTrans" cxnId="{59881539-37A9-44E3-9AE7-59D89F4AE431}">
      <dgm:prSet/>
      <dgm:spPr/>
      <dgm:t>
        <a:bodyPr/>
        <a:lstStyle/>
        <a:p>
          <a:endParaRPr lang="cs-CZ"/>
        </a:p>
      </dgm:t>
    </dgm:pt>
    <dgm:pt modelId="{36D7C8CA-EC16-42C8-9ADD-F31287CBCF27}" type="sibTrans" cxnId="{59881539-37A9-44E3-9AE7-59D89F4AE431}">
      <dgm:prSet/>
      <dgm:spPr/>
      <dgm:t>
        <a:bodyPr/>
        <a:lstStyle/>
        <a:p>
          <a:endParaRPr lang="cs-CZ"/>
        </a:p>
      </dgm:t>
    </dgm:pt>
    <dgm:pt modelId="{B004A533-9D66-4DCE-99CB-8F9AB2045870}">
      <dgm:prSet phldrT="[Text]"/>
      <dgm:spPr/>
      <dgm:t>
        <a:bodyPr/>
        <a:lstStyle/>
        <a:p>
          <a:r>
            <a:rPr lang="cs-CZ" dirty="0" smtClean="0"/>
            <a:t>nehty</a:t>
          </a:r>
          <a:endParaRPr lang="cs-CZ" dirty="0"/>
        </a:p>
      </dgm:t>
    </dgm:pt>
    <dgm:pt modelId="{8AD96DDC-6455-47FB-8CD3-DB8C1983A27A}" type="parTrans" cxnId="{96557E57-5BBB-4B1E-B73E-F7765EFFA2E4}">
      <dgm:prSet/>
      <dgm:spPr/>
      <dgm:t>
        <a:bodyPr/>
        <a:lstStyle/>
        <a:p>
          <a:endParaRPr lang="cs-CZ"/>
        </a:p>
      </dgm:t>
    </dgm:pt>
    <dgm:pt modelId="{3442974E-B294-4DEA-9C05-1D6376648658}" type="sibTrans" cxnId="{96557E57-5BBB-4B1E-B73E-F7765EFFA2E4}">
      <dgm:prSet/>
      <dgm:spPr/>
      <dgm:t>
        <a:bodyPr/>
        <a:lstStyle/>
        <a:p>
          <a:endParaRPr lang="cs-CZ"/>
        </a:p>
      </dgm:t>
    </dgm:pt>
    <dgm:pt modelId="{D1195F65-A9D0-4D54-B00F-07A06900C2D5}">
      <dgm:prSet/>
      <dgm:spPr/>
      <dgm:t>
        <a:bodyPr/>
        <a:lstStyle/>
        <a:p>
          <a:r>
            <a:rPr lang="cs-CZ" dirty="0" smtClean="0"/>
            <a:t>řasy</a:t>
          </a:r>
          <a:endParaRPr lang="cs-CZ" dirty="0"/>
        </a:p>
      </dgm:t>
    </dgm:pt>
    <dgm:pt modelId="{4AD9AA60-E20B-42DD-A3A0-D2D9C5512B8D}" type="parTrans" cxnId="{1406D419-FAA7-4DCA-AA57-8EEF778E8AD5}">
      <dgm:prSet/>
      <dgm:spPr/>
    </dgm:pt>
    <dgm:pt modelId="{DAFDA47A-FEBC-4BFB-9628-FF60EB5F31AA}" type="sibTrans" cxnId="{1406D419-FAA7-4DCA-AA57-8EEF778E8AD5}">
      <dgm:prSet/>
      <dgm:spPr/>
    </dgm:pt>
    <dgm:pt modelId="{82C5DBCB-DC4A-417B-84A8-CFE3D984C66F}" type="pres">
      <dgm:prSet presAssocID="{73755F1E-10D6-4BDF-A7F8-CAC14AED386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FFED3CD-6F67-4FBE-A238-B44EA95952CA}" type="pres">
      <dgm:prSet presAssocID="{AB4A3B21-C005-452C-A437-7A94DDD1BDD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07146E-A5DC-47B7-A05D-A94F6EB3B812}" type="pres">
      <dgm:prSet presAssocID="{3CBE69BB-400F-4B21-98F9-6766F9AFA6B1}" presName="sibTrans" presStyleCnt="0"/>
      <dgm:spPr/>
    </dgm:pt>
    <dgm:pt modelId="{E5978423-7DE2-4394-8086-D4177B76BC8E}" type="pres">
      <dgm:prSet presAssocID="{B6F3C7EA-1E79-4556-A816-6F5EF34B33C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62475E-C0D7-42D3-8EA4-089B24E3DBA3}" type="pres">
      <dgm:prSet presAssocID="{2774D228-A880-49A1-B9FB-75DB5D9B5748}" presName="sibTrans" presStyleCnt="0"/>
      <dgm:spPr/>
    </dgm:pt>
    <dgm:pt modelId="{F0C328B8-9117-400D-BDA1-CB5F05419C7A}" type="pres">
      <dgm:prSet presAssocID="{A0169258-1C3B-4E08-8B82-B3CB721DA09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2C42DB-4AFF-4B69-900E-3991B0ED66D2}" type="pres">
      <dgm:prSet presAssocID="{36D7C8CA-EC16-42C8-9ADD-F31287CBCF27}" presName="sibTrans" presStyleCnt="0"/>
      <dgm:spPr/>
    </dgm:pt>
    <dgm:pt modelId="{98C097A7-7600-4541-8A31-5717668F8032}" type="pres">
      <dgm:prSet presAssocID="{B004A533-9D66-4DCE-99CB-8F9AB204587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828261-051C-44A3-9876-AE8016ED66EA}" type="pres">
      <dgm:prSet presAssocID="{3442974E-B294-4DEA-9C05-1D6376648658}" presName="sibTrans" presStyleCnt="0"/>
      <dgm:spPr/>
    </dgm:pt>
    <dgm:pt modelId="{0F3E8CDB-465B-41E7-845C-3F5B5E7E6C1A}" type="pres">
      <dgm:prSet presAssocID="{D1195F65-A9D0-4D54-B00F-07A06900C2D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E341031-727A-43FF-A825-811D75B9FEFA}" type="presOf" srcId="{A0169258-1C3B-4E08-8B82-B3CB721DA096}" destId="{F0C328B8-9117-400D-BDA1-CB5F05419C7A}" srcOrd="0" destOrd="0" presId="urn:microsoft.com/office/officeart/2005/8/layout/default"/>
    <dgm:cxn modelId="{A8804AA3-507F-40AD-B42E-AC54BABFDC8F}" type="presOf" srcId="{B004A533-9D66-4DCE-99CB-8F9AB2045870}" destId="{98C097A7-7600-4541-8A31-5717668F8032}" srcOrd="0" destOrd="0" presId="urn:microsoft.com/office/officeart/2005/8/layout/default"/>
    <dgm:cxn modelId="{7CAB975D-40D6-406A-A318-6F2A005482F0}" srcId="{73755F1E-10D6-4BDF-A7F8-CAC14AED3868}" destId="{B6F3C7EA-1E79-4556-A816-6F5EF34B33CE}" srcOrd="1" destOrd="0" parTransId="{24970AFF-08E7-4223-8307-0AD75CC838AD}" sibTransId="{2774D228-A880-49A1-B9FB-75DB5D9B5748}"/>
    <dgm:cxn modelId="{65F2C989-C85A-4EB1-9B80-9234BCB7F424}" type="presOf" srcId="{D1195F65-A9D0-4D54-B00F-07A06900C2D5}" destId="{0F3E8CDB-465B-41E7-845C-3F5B5E7E6C1A}" srcOrd="0" destOrd="0" presId="urn:microsoft.com/office/officeart/2005/8/layout/default"/>
    <dgm:cxn modelId="{06EE30CF-6AAC-4988-8804-1C6C79BD9993}" type="presOf" srcId="{73755F1E-10D6-4BDF-A7F8-CAC14AED3868}" destId="{82C5DBCB-DC4A-417B-84A8-CFE3D984C66F}" srcOrd="0" destOrd="0" presId="urn:microsoft.com/office/officeart/2005/8/layout/default"/>
    <dgm:cxn modelId="{038E7B1F-280F-4FAD-B13E-9AED7ABF2F34}" type="presOf" srcId="{B6F3C7EA-1E79-4556-A816-6F5EF34B33CE}" destId="{E5978423-7DE2-4394-8086-D4177B76BC8E}" srcOrd="0" destOrd="0" presId="urn:microsoft.com/office/officeart/2005/8/layout/default"/>
    <dgm:cxn modelId="{D80DB3AD-7212-4428-B9F3-035024E2F910}" type="presOf" srcId="{AB4A3B21-C005-452C-A437-7A94DDD1BDD9}" destId="{8FFED3CD-6F67-4FBE-A238-B44EA95952CA}" srcOrd="0" destOrd="0" presId="urn:microsoft.com/office/officeart/2005/8/layout/default"/>
    <dgm:cxn modelId="{96557E57-5BBB-4B1E-B73E-F7765EFFA2E4}" srcId="{73755F1E-10D6-4BDF-A7F8-CAC14AED3868}" destId="{B004A533-9D66-4DCE-99CB-8F9AB2045870}" srcOrd="3" destOrd="0" parTransId="{8AD96DDC-6455-47FB-8CD3-DB8C1983A27A}" sibTransId="{3442974E-B294-4DEA-9C05-1D6376648658}"/>
    <dgm:cxn modelId="{1406D419-FAA7-4DCA-AA57-8EEF778E8AD5}" srcId="{73755F1E-10D6-4BDF-A7F8-CAC14AED3868}" destId="{D1195F65-A9D0-4D54-B00F-07A06900C2D5}" srcOrd="4" destOrd="0" parTransId="{4AD9AA60-E20B-42DD-A3A0-D2D9C5512B8D}" sibTransId="{DAFDA47A-FEBC-4BFB-9628-FF60EB5F31AA}"/>
    <dgm:cxn modelId="{59881539-37A9-44E3-9AE7-59D89F4AE431}" srcId="{73755F1E-10D6-4BDF-A7F8-CAC14AED3868}" destId="{A0169258-1C3B-4E08-8B82-B3CB721DA096}" srcOrd="2" destOrd="0" parTransId="{D0B47928-E85B-4B8B-A486-A34DDCA25681}" sibTransId="{36D7C8CA-EC16-42C8-9ADD-F31287CBCF27}"/>
    <dgm:cxn modelId="{C0757779-5279-4F33-8F7C-F2DE56A84BDA}" srcId="{73755F1E-10D6-4BDF-A7F8-CAC14AED3868}" destId="{AB4A3B21-C005-452C-A437-7A94DDD1BDD9}" srcOrd="0" destOrd="0" parTransId="{C71C1ACD-E1B4-4204-891E-0AC14D161251}" sibTransId="{3CBE69BB-400F-4B21-98F9-6766F9AFA6B1}"/>
    <dgm:cxn modelId="{DE2177BB-903B-4754-BB0E-3ABC821B20D7}" type="presParOf" srcId="{82C5DBCB-DC4A-417B-84A8-CFE3D984C66F}" destId="{8FFED3CD-6F67-4FBE-A238-B44EA95952CA}" srcOrd="0" destOrd="0" presId="urn:microsoft.com/office/officeart/2005/8/layout/default"/>
    <dgm:cxn modelId="{CFAC9B38-4CF5-42E3-A63B-6A33FAC3120C}" type="presParOf" srcId="{82C5DBCB-DC4A-417B-84A8-CFE3D984C66F}" destId="{2207146E-A5DC-47B7-A05D-A94F6EB3B812}" srcOrd="1" destOrd="0" presId="urn:microsoft.com/office/officeart/2005/8/layout/default"/>
    <dgm:cxn modelId="{7CC5B940-0F55-4AE1-89B2-2CAFB8257387}" type="presParOf" srcId="{82C5DBCB-DC4A-417B-84A8-CFE3D984C66F}" destId="{E5978423-7DE2-4394-8086-D4177B76BC8E}" srcOrd="2" destOrd="0" presId="urn:microsoft.com/office/officeart/2005/8/layout/default"/>
    <dgm:cxn modelId="{A368E7D4-481D-4143-B2BA-C1D3F82AF921}" type="presParOf" srcId="{82C5DBCB-DC4A-417B-84A8-CFE3D984C66F}" destId="{1062475E-C0D7-42D3-8EA4-089B24E3DBA3}" srcOrd="3" destOrd="0" presId="urn:microsoft.com/office/officeart/2005/8/layout/default"/>
    <dgm:cxn modelId="{E9454729-2275-4BC7-B236-1031856B4B3E}" type="presParOf" srcId="{82C5DBCB-DC4A-417B-84A8-CFE3D984C66F}" destId="{F0C328B8-9117-400D-BDA1-CB5F05419C7A}" srcOrd="4" destOrd="0" presId="urn:microsoft.com/office/officeart/2005/8/layout/default"/>
    <dgm:cxn modelId="{E70FA494-62FC-4678-8645-765B8291F952}" type="presParOf" srcId="{82C5DBCB-DC4A-417B-84A8-CFE3D984C66F}" destId="{9B2C42DB-4AFF-4B69-900E-3991B0ED66D2}" srcOrd="5" destOrd="0" presId="urn:microsoft.com/office/officeart/2005/8/layout/default"/>
    <dgm:cxn modelId="{4705F372-A702-4F10-A7DE-B6CCA0BE1D89}" type="presParOf" srcId="{82C5DBCB-DC4A-417B-84A8-CFE3D984C66F}" destId="{98C097A7-7600-4541-8A31-5717668F8032}" srcOrd="6" destOrd="0" presId="urn:microsoft.com/office/officeart/2005/8/layout/default"/>
    <dgm:cxn modelId="{E8CDA9E2-9C91-4C2C-9FBD-6CF2E4050B49}" type="presParOf" srcId="{82C5DBCB-DC4A-417B-84A8-CFE3D984C66F}" destId="{AB828261-051C-44A3-9876-AE8016ED66EA}" srcOrd="7" destOrd="0" presId="urn:microsoft.com/office/officeart/2005/8/layout/default"/>
    <dgm:cxn modelId="{1E4AD298-CD82-42EF-84CE-46722D7AE6F8}" type="presParOf" srcId="{82C5DBCB-DC4A-417B-84A8-CFE3D984C66F}" destId="{0F3E8CDB-465B-41E7-845C-3F5B5E7E6C1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8F8D14-683C-47CF-A5CB-8E4597810C45}" type="doc">
      <dgm:prSet loTypeId="urn:microsoft.com/office/officeart/2005/8/layout/default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0CBF1AA0-7330-4FB3-A3F8-0A964E1ECEA4}">
      <dgm:prSet phldrT="[Text]"/>
      <dgm:spPr/>
      <dgm:t>
        <a:bodyPr/>
        <a:lstStyle/>
        <a:p>
          <a:r>
            <a:rPr lang="cs-CZ" dirty="0" smtClean="0"/>
            <a:t>POTNÍ</a:t>
          </a:r>
          <a:endParaRPr lang="cs-CZ" dirty="0"/>
        </a:p>
      </dgm:t>
    </dgm:pt>
    <dgm:pt modelId="{22C4A378-8703-4E19-8659-1EFED26227C8}" type="parTrans" cxnId="{903AC0DB-B2B8-4C2A-9D48-5AB22E184778}">
      <dgm:prSet/>
      <dgm:spPr/>
      <dgm:t>
        <a:bodyPr/>
        <a:lstStyle/>
        <a:p>
          <a:endParaRPr lang="cs-CZ"/>
        </a:p>
      </dgm:t>
    </dgm:pt>
    <dgm:pt modelId="{8D905863-9FE6-44D2-9B6F-6825F123363F}" type="sibTrans" cxnId="{903AC0DB-B2B8-4C2A-9D48-5AB22E184778}">
      <dgm:prSet/>
      <dgm:spPr/>
      <dgm:t>
        <a:bodyPr/>
        <a:lstStyle/>
        <a:p>
          <a:endParaRPr lang="cs-CZ"/>
        </a:p>
      </dgm:t>
    </dgm:pt>
    <dgm:pt modelId="{0C736126-7129-4017-A1E6-74441E12B854}">
      <dgm:prSet phldrT="[Text]"/>
      <dgm:spPr/>
      <dgm:t>
        <a:bodyPr/>
        <a:lstStyle/>
        <a:p>
          <a:r>
            <a:rPr lang="cs-CZ" dirty="0" smtClean="0"/>
            <a:t>MAZOVÉ</a:t>
          </a:r>
          <a:endParaRPr lang="cs-CZ" dirty="0"/>
        </a:p>
      </dgm:t>
    </dgm:pt>
    <dgm:pt modelId="{D22E9F40-4F8F-4FA8-B5FE-5BDA6D2BF860}" type="parTrans" cxnId="{3D034591-9BE1-46E2-8056-2F565E2BE3A9}">
      <dgm:prSet/>
      <dgm:spPr/>
      <dgm:t>
        <a:bodyPr/>
        <a:lstStyle/>
        <a:p>
          <a:endParaRPr lang="cs-CZ"/>
        </a:p>
      </dgm:t>
    </dgm:pt>
    <dgm:pt modelId="{A9950227-9AD0-4513-A6D6-39E61787BE41}" type="sibTrans" cxnId="{3D034591-9BE1-46E2-8056-2F565E2BE3A9}">
      <dgm:prSet/>
      <dgm:spPr/>
      <dgm:t>
        <a:bodyPr/>
        <a:lstStyle/>
        <a:p>
          <a:endParaRPr lang="cs-CZ"/>
        </a:p>
      </dgm:t>
    </dgm:pt>
    <dgm:pt modelId="{1F6E16CA-EA0E-48BA-8BFF-9418B9E24322}">
      <dgm:prSet phldrT="[Text]"/>
      <dgm:spPr/>
      <dgm:t>
        <a:bodyPr/>
        <a:lstStyle/>
        <a:p>
          <a:r>
            <a:rPr lang="cs-CZ" dirty="0" smtClean="0"/>
            <a:t>MLÉČNÉ</a:t>
          </a:r>
          <a:endParaRPr lang="cs-CZ" dirty="0"/>
        </a:p>
      </dgm:t>
    </dgm:pt>
    <dgm:pt modelId="{17934A21-8B56-4027-9324-89DA98EBE497}" type="parTrans" cxnId="{5284EB0C-1F06-4C85-91D1-DB3075360953}">
      <dgm:prSet/>
      <dgm:spPr/>
      <dgm:t>
        <a:bodyPr/>
        <a:lstStyle/>
        <a:p>
          <a:endParaRPr lang="cs-CZ"/>
        </a:p>
      </dgm:t>
    </dgm:pt>
    <dgm:pt modelId="{C55C2AE5-9908-4E34-953D-F8B6A466D311}" type="sibTrans" cxnId="{5284EB0C-1F06-4C85-91D1-DB3075360953}">
      <dgm:prSet/>
      <dgm:spPr/>
      <dgm:t>
        <a:bodyPr/>
        <a:lstStyle/>
        <a:p>
          <a:endParaRPr lang="cs-CZ"/>
        </a:p>
      </dgm:t>
    </dgm:pt>
    <dgm:pt modelId="{F8C91838-F88D-42A8-BD2F-FB55B2A41F0E}">
      <dgm:prSet phldrT="[Text]"/>
      <dgm:spPr/>
      <dgm:t>
        <a:bodyPr/>
        <a:lstStyle/>
        <a:p>
          <a:r>
            <a:rPr lang="cs-CZ" dirty="0" smtClean="0"/>
            <a:t>PACHOVÉ</a:t>
          </a:r>
          <a:endParaRPr lang="cs-CZ" dirty="0"/>
        </a:p>
      </dgm:t>
    </dgm:pt>
    <dgm:pt modelId="{45DAD348-CF70-4157-AC10-A8EEDE1A399D}" type="parTrans" cxnId="{063C0312-3696-49DE-A4D6-72E818C07F13}">
      <dgm:prSet/>
      <dgm:spPr/>
      <dgm:t>
        <a:bodyPr/>
        <a:lstStyle/>
        <a:p>
          <a:endParaRPr lang="cs-CZ"/>
        </a:p>
      </dgm:t>
    </dgm:pt>
    <dgm:pt modelId="{2A1FA63B-37BC-40D4-95EF-94AAF1B118E3}" type="sibTrans" cxnId="{063C0312-3696-49DE-A4D6-72E818C07F13}">
      <dgm:prSet/>
      <dgm:spPr/>
      <dgm:t>
        <a:bodyPr/>
        <a:lstStyle/>
        <a:p>
          <a:endParaRPr lang="cs-CZ"/>
        </a:p>
      </dgm:t>
    </dgm:pt>
    <dgm:pt modelId="{122FFFD7-5AF9-45A7-AE35-9D34308FAD7E}" type="pres">
      <dgm:prSet presAssocID="{F08F8D14-683C-47CF-A5CB-8E4597810C4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E76687F-214D-4C53-8F1A-573952B62443}" type="pres">
      <dgm:prSet presAssocID="{0CBF1AA0-7330-4FB3-A3F8-0A964E1ECEA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CE81C6E-C948-4219-8877-73F298FD1C5A}" type="pres">
      <dgm:prSet presAssocID="{8D905863-9FE6-44D2-9B6F-6825F123363F}" presName="sibTrans" presStyleCnt="0"/>
      <dgm:spPr/>
    </dgm:pt>
    <dgm:pt modelId="{21C830F3-6819-4DAE-9E0B-20A829BB5244}" type="pres">
      <dgm:prSet presAssocID="{0C736126-7129-4017-A1E6-74441E12B85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44D2FB-CD39-465B-BAF4-B36B875B84C7}" type="pres">
      <dgm:prSet presAssocID="{A9950227-9AD0-4513-A6D6-39E61787BE41}" presName="sibTrans" presStyleCnt="0"/>
      <dgm:spPr/>
    </dgm:pt>
    <dgm:pt modelId="{75D8C209-BF63-4D17-96C5-1C7D382BFB6F}" type="pres">
      <dgm:prSet presAssocID="{1F6E16CA-EA0E-48BA-8BFF-9418B9E243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B59878-5733-4E9D-99FA-901DD7DD5A0F}" type="pres">
      <dgm:prSet presAssocID="{C55C2AE5-9908-4E34-953D-F8B6A466D311}" presName="sibTrans" presStyleCnt="0"/>
      <dgm:spPr/>
    </dgm:pt>
    <dgm:pt modelId="{D37AC128-C7DB-4C1B-95CD-E6B1D8716B38}" type="pres">
      <dgm:prSet presAssocID="{F8C91838-F88D-42A8-BD2F-FB55B2A41F0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84EB0C-1F06-4C85-91D1-DB3075360953}" srcId="{F08F8D14-683C-47CF-A5CB-8E4597810C45}" destId="{1F6E16CA-EA0E-48BA-8BFF-9418B9E24322}" srcOrd="2" destOrd="0" parTransId="{17934A21-8B56-4027-9324-89DA98EBE497}" sibTransId="{C55C2AE5-9908-4E34-953D-F8B6A466D311}"/>
    <dgm:cxn modelId="{3D034591-9BE1-46E2-8056-2F565E2BE3A9}" srcId="{F08F8D14-683C-47CF-A5CB-8E4597810C45}" destId="{0C736126-7129-4017-A1E6-74441E12B854}" srcOrd="1" destOrd="0" parTransId="{D22E9F40-4F8F-4FA8-B5FE-5BDA6D2BF860}" sibTransId="{A9950227-9AD0-4513-A6D6-39E61787BE41}"/>
    <dgm:cxn modelId="{92EDE2F5-5D9C-434D-9CD9-B3C351CEFF7F}" type="presOf" srcId="{1F6E16CA-EA0E-48BA-8BFF-9418B9E24322}" destId="{75D8C209-BF63-4D17-96C5-1C7D382BFB6F}" srcOrd="0" destOrd="0" presId="urn:microsoft.com/office/officeart/2005/8/layout/default"/>
    <dgm:cxn modelId="{903AC0DB-B2B8-4C2A-9D48-5AB22E184778}" srcId="{F08F8D14-683C-47CF-A5CB-8E4597810C45}" destId="{0CBF1AA0-7330-4FB3-A3F8-0A964E1ECEA4}" srcOrd="0" destOrd="0" parTransId="{22C4A378-8703-4E19-8659-1EFED26227C8}" sibTransId="{8D905863-9FE6-44D2-9B6F-6825F123363F}"/>
    <dgm:cxn modelId="{47B30F03-2003-4F3E-8A71-374A3525F725}" type="presOf" srcId="{0CBF1AA0-7330-4FB3-A3F8-0A964E1ECEA4}" destId="{8E76687F-214D-4C53-8F1A-573952B62443}" srcOrd="0" destOrd="0" presId="urn:microsoft.com/office/officeart/2005/8/layout/default"/>
    <dgm:cxn modelId="{D079A598-20BA-4D02-8359-B155EA55A598}" type="presOf" srcId="{0C736126-7129-4017-A1E6-74441E12B854}" destId="{21C830F3-6819-4DAE-9E0B-20A829BB5244}" srcOrd="0" destOrd="0" presId="urn:microsoft.com/office/officeart/2005/8/layout/default"/>
    <dgm:cxn modelId="{063C0312-3696-49DE-A4D6-72E818C07F13}" srcId="{F08F8D14-683C-47CF-A5CB-8E4597810C45}" destId="{F8C91838-F88D-42A8-BD2F-FB55B2A41F0E}" srcOrd="3" destOrd="0" parTransId="{45DAD348-CF70-4157-AC10-A8EEDE1A399D}" sibTransId="{2A1FA63B-37BC-40D4-95EF-94AAF1B118E3}"/>
    <dgm:cxn modelId="{166EE8C7-8B64-4E5D-B52C-85EE3BAFAD8F}" type="presOf" srcId="{F08F8D14-683C-47CF-A5CB-8E4597810C45}" destId="{122FFFD7-5AF9-45A7-AE35-9D34308FAD7E}" srcOrd="0" destOrd="0" presId="urn:microsoft.com/office/officeart/2005/8/layout/default"/>
    <dgm:cxn modelId="{2F2EC4EB-581B-4F62-B51D-34153F283968}" type="presOf" srcId="{F8C91838-F88D-42A8-BD2F-FB55B2A41F0E}" destId="{D37AC128-C7DB-4C1B-95CD-E6B1D8716B38}" srcOrd="0" destOrd="0" presId="urn:microsoft.com/office/officeart/2005/8/layout/default"/>
    <dgm:cxn modelId="{17AA63B0-5E1F-4B62-8F29-A9FFA8CDE90E}" type="presParOf" srcId="{122FFFD7-5AF9-45A7-AE35-9D34308FAD7E}" destId="{8E76687F-214D-4C53-8F1A-573952B62443}" srcOrd="0" destOrd="0" presId="urn:microsoft.com/office/officeart/2005/8/layout/default"/>
    <dgm:cxn modelId="{E98ADD3A-A624-4AA0-818C-6DC2EEBC2BE4}" type="presParOf" srcId="{122FFFD7-5AF9-45A7-AE35-9D34308FAD7E}" destId="{6CE81C6E-C948-4219-8877-73F298FD1C5A}" srcOrd="1" destOrd="0" presId="urn:microsoft.com/office/officeart/2005/8/layout/default"/>
    <dgm:cxn modelId="{E7E1E2B1-4FDE-4EE7-9477-5C14E67C446B}" type="presParOf" srcId="{122FFFD7-5AF9-45A7-AE35-9D34308FAD7E}" destId="{21C830F3-6819-4DAE-9E0B-20A829BB5244}" srcOrd="2" destOrd="0" presId="urn:microsoft.com/office/officeart/2005/8/layout/default"/>
    <dgm:cxn modelId="{01950E7E-7C57-4FC6-A6D3-A2ECA41DE1D5}" type="presParOf" srcId="{122FFFD7-5AF9-45A7-AE35-9D34308FAD7E}" destId="{6844D2FB-CD39-465B-BAF4-B36B875B84C7}" srcOrd="3" destOrd="0" presId="urn:microsoft.com/office/officeart/2005/8/layout/default"/>
    <dgm:cxn modelId="{01E3A797-2907-4824-836D-02FF8CBFCB52}" type="presParOf" srcId="{122FFFD7-5AF9-45A7-AE35-9D34308FAD7E}" destId="{75D8C209-BF63-4D17-96C5-1C7D382BFB6F}" srcOrd="4" destOrd="0" presId="urn:microsoft.com/office/officeart/2005/8/layout/default"/>
    <dgm:cxn modelId="{124C4C36-721D-4182-8411-19951DDC6AAA}" type="presParOf" srcId="{122FFFD7-5AF9-45A7-AE35-9D34308FAD7E}" destId="{E7B59878-5733-4E9D-99FA-901DD7DD5A0F}" srcOrd="5" destOrd="0" presId="urn:microsoft.com/office/officeart/2005/8/layout/default"/>
    <dgm:cxn modelId="{0C01919D-5728-4C15-9A28-19959C1F559F}" type="presParOf" srcId="{122FFFD7-5AF9-45A7-AE35-9D34308FAD7E}" destId="{D37AC128-C7DB-4C1B-95CD-E6B1D8716B3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4FD1276-0611-4BCD-AE09-5AAB2CF3D346}" type="doc">
      <dgm:prSet loTypeId="urn:microsoft.com/office/officeart/2005/8/layout/default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E6823910-6410-45F6-AAEE-5AB2EEEE5634}">
      <dgm:prSet phldrT="[Text]"/>
      <dgm:spPr/>
      <dgm:t>
        <a:bodyPr/>
        <a:lstStyle/>
        <a:p>
          <a:r>
            <a:rPr lang="cs-CZ" dirty="0" smtClean="0"/>
            <a:t>Řezné rány</a:t>
          </a:r>
          <a:endParaRPr lang="cs-CZ" dirty="0"/>
        </a:p>
      </dgm:t>
    </dgm:pt>
    <dgm:pt modelId="{DF76C64D-86B7-45DD-8121-74F3A3E0F038}" type="parTrans" cxnId="{35E39FC4-4184-4ECC-AF70-7D149C59039D}">
      <dgm:prSet/>
      <dgm:spPr/>
      <dgm:t>
        <a:bodyPr/>
        <a:lstStyle/>
        <a:p>
          <a:endParaRPr lang="cs-CZ"/>
        </a:p>
      </dgm:t>
    </dgm:pt>
    <dgm:pt modelId="{B834D03E-CD20-48C4-AE47-7AAC9AD86687}" type="sibTrans" cxnId="{35E39FC4-4184-4ECC-AF70-7D149C59039D}">
      <dgm:prSet/>
      <dgm:spPr/>
      <dgm:t>
        <a:bodyPr/>
        <a:lstStyle/>
        <a:p>
          <a:endParaRPr lang="cs-CZ"/>
        </a:p>
      </dgm:t>
    </dgm:pt>
    <dgm:pt modelId="{3A1F291C-2E52-4E47-9593-D2CF6709351E}">
      <dgm:prSet phldrT="[Text]"/>
      <dgm:spPr/>
      <dgm:t>
        <a:bodyPr/>
        <a:lstStyle/>
        <a:p>
          <a:r>
            <a:rPr lang="cs-CZ" dirty="0" smtClean="0"/>
            <a:t>Bodné rány</a:t>
          </a:r>
          <a:endParaRPr lang="cs-CZ" dirty="0"/>
        </a:p>
      </dgm:t>
    </dgm:pt>
    <dgm:pt modelId="{4E1B8D0E-8B87-4011-9AB5-6194CD4B750B}" type="parTrans" cxnId="{D0441745-C70C-4FAB-BD39-9678912555BD}">
      <dgm:prSet/>
      <dgm:spPr/>
      <dgm:t>
        <a:bodyPr/>
        <a:lstStyle/>
        <a:p>
          <a:endParaRPr lang="cs-CZ"/>
        </a:p>
      </dgm:t>
    </dgm:pt>
    <dgm:pt modelId="{0112E845-C3E7-458E-85D1-E3B17CF21798}" type="sibTrans" cxnId="{D0441745-C70C-4FAB-BD39-9678912555BD}">
      <dgm:prSet/>
      <dgm:spPr/>
      <dgm:t>
        <a:bodyPr/>
        <a:lstStyle/>
        <a:p>
          <a:endParaRPr lang="cs-CZ"/>
        </a:p>
      </dgm:t>
    </dgm:pt>
    <dgm:pt modelId="{EAB4FEED-36AC-4B76-BBF1-2F4301945C9B}">
      <dgm:prSet phldrT="[Text]"/>
      <dgm:spPr/>
      <dgm:t>
        <a:bodyPr/>
        <a:lstStyle/>
        <a:p>
          <a:r>
            <a:rPr lang="cs-CZ" dirty="0" smtClean="0"/>
            <a:t>Tržné rány</a:t>
          </a:r>
          <a:endParaRPr lang="cs-CZ" dirty="0"/>
        </a:p>
      </dgm:t>
    </dgm:pt>
    <dgm:pt modelId="{6DD827EE-EE95-45E0-9B5F-50A0E597AC97}" type="parTrans" cxnId="{794A019C-6B57-4AB8-8242-53F297FA2CE3}">
      <dgm:prSet/>
      <dgm:spPr/>
      <dgm:t>
        <a:bodyPr/>
        <a:lstStyle/>
        <a:p>
          <a:endParaRPr lang="cs-CZ"/>
        </a:p>
      </dgm:t>
    </dgm:pt>
    <dgm:pt modelId="{A200C2AE-9E23-442C-889F-9E7C12CE666C}" type="sibTrans" cxnId="{794A019C-6B57-4AB8-8242-53F297FA2CE3}">
      <dgm:prSet/>
      <dgm:spPr/>
      <dgm:t>
        <a:bodyPr/>
        <a:lstStyle/>
        <a:p>
          <a:endParaRPr lang="cs-CZ"/>
        </a:p>
      </dgm:t>
    </dgm:pt>
    <dgm:pt modelId="{9324470A-8866-4585-8482-46A312E7BD80}">
      <dgm:prSet phldrT="[Text]"/>
      <dgm:spPr/>
      <dgm:t>
        <a:bodyPr/>
        <a:lstStyle/>
        <a:p>
          <a:r>
            <a:rPr lang="cs-CZ" dirty="0" smtClean="0"/>
            <a:t>Sečné rány</a:t>
          </a:r>
          <a:endParaRPr lang="cs-CZ" dirty="0"/>
        </a:p>
      </dgm:t>
    </dgm:pt>
    <dgm:pt modelId="{28D44BB0-F168-44D9-A3A4-415FD377CDC8}" type="parTrans" cxnId="{F16EADB5-1714-4119-B679-3BEEA547D1C1}">
      <dgm:prSet/>
      <dgm:spPr/>
      <dgm:t>
        <a:bodyPr/>
        <a:lstStyle/>
        <a:p>
          <a:endParaRPr lang="cs-CZ"/>
        </a:p>
      </dgm:t>
    </dgm:pt>
    <dgm:pt modelId="{D1DD66E8-D89F-4F65-9D29-0430961E2185}" type="sibTrans" cxnId="{F16EADB5-1714-4119-B679-3BEEA547D1C1}">
      <dgm:prSet/>
      <dgm:spPr/>
      <dgm:t>
        <a:bodyPr/>
        <a:lstStyle/>
        <a:p>
          <a:endParaRPr lang="cs-CZ"/>
        </a:p>
      </dgm:t>
    </dgm:pt>
    <dgm:pt modelId="{B51179B3-F955-4732-8754-D63114EADEDB}">
      <dgm:prSet phldrT="[Text]"/>
      <dgm:spPr/>
      <dgm:t>
        <a:bodyPr/>
        <a:lstStyle/>
        <a:p>
          <a:r>
            <a:rPr lang="cs-CZ" dirty="0" smtClean="0"/>
            <a:t>popáleniny</a:t>
          </a:r>
          <a:endParaRPr lang="cs-CZ" dirty="0"/>
        </a:p>
      </dgm:t>
    </dgm:pt>
    <dgm:pt modelId="{7C0DB797-EFDA-4C99-BD3B-32695119E7E1}" type="parTrans" cxnId="{11B8D891-068E-4A6F-A526-02F82C72A85D}">
      <dgm:prSet/>
      <dgm:spPr/>
      <dgm:t>
        <a:bodyPr/>
        <a:lstStyle/>
        <a:p>
          <a:endParaRPr lang="cs-CZ"/>
        </a:p>
      </dgm:t>
    </dgm:pt>
    <dgm:pt modelId="{5E0176B8-6568-40FC-BD6B-93E431648216}" type="sibTrans" cxnId="{11B8D891-068E-4A6F-A526-02F82C72A85D}">
      <dgm:prSet/>
      <dgm:spPr/>
      <dgm:t>
        <a:bodyPr/>
        <a:lstStyle/>
        <a:p>
          <a:endParaRPr lang="cs-CZ"/>
        </a:p>
      </dgm:t>
    </dgm:pt>
    <dgm:pt modelId="{7129DC0B-5E21-41B2-822A-0B50639AB3B5}">
      <dgm:prSet/>
      <dgm:spPr/>
      <dgm:t>
        <a:bodyPr/>
        <a:lstStyle/>
        <a:p>
          <a:r>
            <a:rPr lang="cs-CZ" dirty="0" smtClean="0"/>
            <a:t>omrzliny</a:t>
          </a:r>
          <a:endParaRPr lang="cs-CZ" dirty="0"/>
        </a:p>
      </dgm:t>
    </dgm:pt>
    <dgm:pt modelId="{559A1701-9FC4-4025-AA37-7F4EAE0AFA29}" type="parTrans" cxnId="{D1294A07-98CA-40A2-9C7E-3A632EB598C2}">
      <dgm:prSet/>
      <dgm:spPr/>
      <dgm:t>
        <a:bodyPr/>
        <a:lstStyle/>
        <a:p>
          <a:endParaRPr lang="cs-CZ"/>
        </a:p>
      </dgm:t>
    </dgm:pt>
    <dgm:pt modelId="{9CF933E0-681F-4E50-8351-EF4E61BDFD8A}" type="sibTrans" cxnId="{D1294A07-98CA-40A2-9C7E-3A632EB598C2}">
      <dgm:prSet/>
      <dgm:spPr/>
      <dgm:t>
        <a:bodyPr/>
        <a:lstStyle/>
        <a:p>
          <a:endParaRPr lang="cs-CZ"/>
        </a:p>
      </dgm:t>
    </dgm:pt>
    <dgm:pt modelId="{363C0F80-CFF7-4E77-AB8D-408BAABA7B4A}">
      <dgm:prSet/>
      <dgm:spPr/>
      <dgm:t>
        <a:bodyPr/>
        <a:lstStyle/>
        <a:p>
          <a:r>
            <a:rPr lang="cs-CZ" dirty="0" smtClean="0"/>
            <a:t>poleptání</a:t>
          </a:r>
          <a:endParaRPr lang="cs-CZ" dirty="0"/>
        </a:p>
      </dgm:t>
    </dgm:pt>
    <dgm:pt modelId="{BE341604-3085-41FB-AECD-1089EA4D02E5}" type="parTrans" cxnId="{CAEB135C-D717-4099-A28E-11BF9EAD9B01}">
      <dgm:prSet/>
      <dgm:spPr/>
      <dgm:t>
        <a:bodyPr/>
        <a:lstStyle/>
        <a:p>
          <a:endParaRPr lang="cs-CZ"/>
        </a:p>
      </dgm:t>
    </dgm:pt>
    <dgm:pt modelId="{2F0DFBEE-FE58-458B-AAF9-5D82A00488AA}" type="sibTrans" cxnId="{CAEB135C-D717-4099-A28E-11BF9EAD9B01}">
      <dgm:prSet/>
      <dgm:spPr/>
      <dgm:t>
        <a:bodyPr/>
        <a:lstStyle/>
        <a:p>
          <a:endParaRPr lang="cs-CZ"/>
        </a:p>
      </dgm:t>
    </dgm:pt>
    <dgm:pt modelId="{CB8FFDDA-8E12-4206-8030-FA9A8517FD4D}" type="pres">
      <dgm:prSet presAssocID="{F4FD1276-0611-4BCD-AE09-5AAB2CF3D34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5E18EFD-7772-419E-B2C6-54063474C3E0}" type="pres">
      <dgm:prSet presAssocID="{E6823910-6410-45F6-AAEE-5AB2EEEE5634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D1B9D9-26CB-4B74-8F55-3A7E08995B1F}" type="pres">
      <dgm:prSet presAssocID="{B834D03E-CD20-48C4-AE47-7AAC9AD86687}" presName="sibTrans" presStyleCnt="0"/>
      <dgm:spPr/>
    </dgm:pt>
    <dgm:pt modelId="{482A01B8-EBB9-4013-8FC6-C8D82E508E89}" type="pres">
      <dgm:prSet presAssocID="{3A1F291C-2E52-4E47-9593-D2CF6709351E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BDC654-FCE3-4EF4-962E-D9D156360A54}" type="pres">
      <dgm:prSet presAssocID="{0112E845-C3E7-458E-85D1-E3B17CF21798}" presName="sibTrans" presStyleCnt="0"/>
      <dgm:spPr/>
    </dgm:pt>
    <dgm:pt modelId="{B6A1995C-1DB8-496E-9C65-A3CB0886C6BE}" type="pres">
      <dgm:prSet presAssocID="{EAB4FEED-36AC-4B76-BBF1-2F4301945C9B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A3AAEF-A17A-4E63-B2BA-368F37C5D1C4}" type="pres">
      <dgm:prSet presAssocID="{A200C2AE-9E23-442C-889F-9E7C12CE666C}" presName="sibTrans" presStyleCnt="0"/>
      <dgm:spPr/>
    </dgm:pt>
    <dgm:pt modelId="{6CD8BD7D-7C31-4179-8C11-A0A85656B20C}" type="pres">
      <dgm:prSet presAssocID="{9324470A-8866-4585-8482-46A312E7BD80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7512DA-6C6A-4F9F-9A0F-B3063EF9924E}" type="pres">
      <dgm:prSet presAssocID="{D1DD66E8-D89F-4F65-9D29-0430961E2185}" presName="sibTrans" presStyleCnt="0"/>
      <dgm:spPr/>
    </dgm:pt>
    <dgm:pt modelId="{635D8B24-5592-4918-8EF2-A0ABC93CC4EB}" type="pres">
      <dgm:prSet presAssocID="{B51179B3-F955-4732-8754-D63114EADEDB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8B11EB-D55D-4885-BE71-CCBCA3C10566}" type="pres">
      <dgm:prSet presAssocID="{5E0176B8-6568-40FC-BD6B-93E431648216}" presName="sibTrans" presStyleCnt="0"/>
      <dgm:spPr/>
    </dgm:pt>
    <dgm:pt modelId="{8C59DBBC-7AF0-4A34-8CA8-F8A850F164D0}" type="pres">
      <dgm:prSet presAssocID="{7129DC0B-5E21-41B2-822A-0B50639AB3B5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2BDDE1-1018-4B22-A96C-F59E07A623D9}" type="pres">
      <dgm:prSet presAssocID="{9CF933E0-681F-4E50-8351-EF4E61BDFD8A}" presName="sibTrans" presStyleCnt="0"/>
      <dgm:spPr/>
    </dgm:pt>
    <dgm:pt modelId="{2F00EA17-B738-49A5-A891-B46C5B54C7D1}" type="pres">
      <dgm:prSet presAssocID="{363C0F80-CFF7-4E77-AB8D-408BAABA7B4A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187BB7E-9B97-4B8D-A9E3-4FA7538BE10E}" type="presOf" srcId="{363C0F80-CFF7-4E77-AB8D-408BAABA7B4A}" destId="{2F00EA17-B738-49A5-A891-B46C5B54C7D1}" srcOrd="0" destOrd="0" presId="urn:microsoft.com/office/officeart/2005/8/layout/default"/>
    <dgm:cxn modelId="{E02578E5-782F-40CD-8F8E-4231536B41E7}" type="presOf" srcId="{7129DC0B-5E21-41B2-822A-0B50639AB3B5}" destId="{8C59DBBC-7AF0-4A34-8CA8-F8A850F164D0}" srcOrd="0" destOrd="0" presId="urn:microsoft.com/office/officeart/2005/8/layout/default"/>
    <dgm:cxn modelId="{B6402147-E461-44F0-8725-F8BEF40E3F40}" type="presOf" srcId="{F4FD1276-0611-4BCD-AE09-5AAB2CF3D346}" destId="{CB8FFDDA-8E12-4206-8030-FA9A8517FD4D}" srcOrd="0" destOrd="0" presId="urn:microsoft.com/office/officeart/2005/8/layout/default"/>
    <dgm:cxn modelId="{7F6D63F4-EE27-41EA-85DA-069E71660260}" type="presOf" srcId="{EAB4FEED-36AC-4B76-BBF1-2F4301945C9B}" destId="{B6A1995C-1DB8-496E-9C65-A3CB0886C6BE}" srcOrd="0" destOrd="0" presId="urn:microsoft.com/office/officeart/2005/8/layout/default"/>
    <dgm:cxn modelId="{35E39FC4-4184-4ECC-AF70-7D149C59039D}" srcId="{F4FD1276-0611-4BCD-AE09-5AAB2CF3D346}" destId="{E6823910-6410-45F6-AAEE-5AB2EEEE5634}" srcOrd="0" destOrd="0" parTransId="{DF76C64D-86B7-45DD-8121-74F3A3E0F038}" sibTransId="{B834D03E-CD20-48C4-AE47-7AAC9AD86687}"/>
    <dgm:cxn modelId="{D1294A07-98CA-40A2-9C7E-3A632EB598C2}" srcId="{F4FD1276-0611-4BCD-AE09-5AAB2CF3D346}" destId="{7129DC0B-5E21-41B2-822A-0B50639AB3B5}" srcOrd="5" destOrd="0" parTransId="{559A1701-9FC4-4025-AA37-7F4EAE0AFA29}" sibTransId="{9CF933E0-681F-4E50-8351-EF4E61BDFD8A}"/>
    <dgm:cxn modelId="{F16EADB5-1714-4119-B679-3BEEA547D1C1}" srcId="{F4FD1276-0611-4BCD-AE09-5AAB2CF3D346}" destId="{9324470A-8866-4585-8482-46A312E7BD80}" srcOrd="3" destOrd="0" parTransId="{28D44BB0-F168-44D9-A3A4-415FD377CDC8}" sibTransId="{D1DD66E8-D89F-4F65-9D29-0430961E2185}"/>
    <dgm:cxn modelId="{11B8D891-068E-4A6F-A526-02F82C72A85D}" srcId="{F4FD1276-0611-4BCD-AE09-5AAB2CF3D346}" destId="{B51179B3-F955-4732-8754-D63114EADEDB}" srcOrd="4" destOrd="0" parTransId="{7C0DB797-EFDA-4C99-BD3B-32695119E7E1}" sibTransId="{5E0176B8-6568-40FC-BD6B-93E431648216}"/>
    <dgm:cxn modelId="{CAEB135C-D717-4099-A28E-11BF9EAD9B01}" srcId="{F4FD1276-0611-4BCD-AE09-5AAB2CF3D346}" destId="{363C0F80-CFF7-4E77-AB8D-408BAABA7B4A}" srcOrd="6" destOrd="0" parTransId="{BE341604-3085-41FB-AECD-1089EA4D02E5}" sibTransId="{2F0DFBEE-FE58-458B-AAF9-5D82A00488AA}"/>
    <dgm:cxn modelId="{AA6B0551-8DB3-4094-9A6D-69D4C1519F5F}" type="presOf" srcId="{9324470A-8866-4585-8482-46A312E7BD80}" destId="{6CD8BD7D-7C31-4179-8C11-A0A85656B20C}" srcOrd="0" destOrd="0" presId="urn:microsoft.com/office/officeart/2005/8/layout/default"/>
    <dgm:cxn modelId="{E43D0778-643C-49E7-A780-0E5A5598F426}" type="presOf" srcId="{E6823910-6410-45F6-AAEE-5AB2EEEE5634}" destId="{D5E18EFD-7772-419E-B2C6-54063474C3E0}" srcOrd="0" destOrd="0" presId="urn:microsoft.com/office/officeart/2005/8/layout/default"/>
    <dgm:cxn modelId="{415E3863-8FFC-4394-AAAF-FFC5F17A8A28}" type="presOf" srcId="{B51179B3-F955-4732-8754-D63114EADEDB}" destId="{635D8B24-5592-4918-8EF2-A0ABC93CC4EB}" srcOrd="0" destOrd="0" presId="urn:microsoft.com/office/officeart/2005/8/layout/default"/>
    <dgm:cxn modelId="{D0441745-C70C-4FAB-BD39-9678912555BD}" srcId="{F4FD1276-0611-4BCD-AE09-5AAB2CF3D346}" destId="{3A1F291C-2E52-4E47-9593-D2CF6709351E}" srcOrd="1" destOrd="0" parTransId="{4E1B8D0E-8B87-4011-9AB5-6194CD4B750B}" sibTransId="{0112E845-C3E7-458E-85D1-E3B17CF21798}"/>
    <dgm:cxn modelId="{69AF8C12-3508-4B4F-88D1-A2A9CFE3FAF2}" type="presOf" srcId="{3A1F291C-2E52-4E47-9593-D2CF6709351E}" destId="{482A01B8-EBB9-4013-8FC6-C8D82E508E89}" srcOrd="0" destOrd="0" presId="urn:microsoft.com/office/officeart/2005/8/layout/default"/>
    <dgm:cxn modelId="{794A019C-6B57-4AB8-8242-53F297FA2CE3}" srcId="{F4FD1276-0611-4BCD-AE09-5AAB2CF3D346}" destId="{EAB4FEED-36AC-4B76-BBF1-2F4301945C9B}" srcOrd="2" destOrd="0" parTransId="{6DD827EE-EE95-45E0-9B5F-50A0E597AC97}" sibTransId="{A200C2AE-9E23-442C-889F-9E7C12CE666C}"/>
    <dgm:cxn modelId="{5172DEDD-C025-44F9-AAE4-634C2425A8DC}" type="presParOf" srcId="{CB8FFDDA-8E12-4206-8030-FA9A8517FD4D}" destId="{D5E18EFD-7772-419E-B2C6-54063474C3E0}" srcOrd="0" destOrd="0" presId="urn:microsoft.com/office/officeart/2005/8/layout/default"/>
    <dgm:cxn modelId="{9D998212-1227-4A2F-A885-49AB58F54C0F}" type="presParOf" srcId="{CB8FFDDA-8E12-4206-8030-FA9A8517FD4D}" destId="{C9D1B9D9-26CB-4B74-8F55-3A7E08995B1F}" srcOrd="1" destOrd="0" presId="urn:microsoft.com/office/officeart/2005/8/layout/default"/>
    <dgm:cxn modelId="{2AF6A9AE-9ACC-4727-8837-8EFD352832BA}" type="presParOf" srcId="{CB8FFDDA-8E12-4206-8030-FA9A8517FD4D}" destId="{482A01B8-EBB9-4013-8FC6-C8D82E508E89}" srcOrd="2" destOrd="0" presId="urn:microsoft.com/office/officeart/2005/8/layout/default"/>
    <dgm:cxn modelId="{70FCD952-A8CA-453C-996B-1D8125DA60B5}" type="presParOf" srcId="{CB8FFDDA-8E12-4206-8030-FA9A8517FD4D}" destId="{F1BDC654-FCE3-4EF4-962E-D9D156360A54}" srcOrd="3" destOrd="0" presId="urn:microsoft.com/office/officeart/2005/8/layout/default"/>
    <dgm:cxn modelId="{CBAA122D-28D0-4EAB-B292-CBB07B17002F}" type="presParOf" srcId="{CB8FFDDA-8E12-4206-8030-FA9A8517FD4D}" destId="{B6A1995C-1DB8-496E-9C65-A3CB0886C6BE}" srcOrd="4" destOrd="0" presId="urn:microsoft.com/office/officeart/2005/8/layout/default"/>
    <dgm:cxn modelId="{8418300A-74FB-47D2-8867-0DF151476E7E}" type="presParOf" srcId="{CB8FFDDA-8E12-4206-8030-FA9A8517FD4D}" destId="{D3A3AAEF-A17A-4E63-B2BA-368F37C5D1C4}" srcOrd="5" destOrd="0" presId="urn:microsoft.com/office/officeart/2005/8/layout/default"/>
    <dgm:cxn modelId="{8A0D5E51-F34C-46C1-9246-1451483E6E4C}" type="presParOf" srcId="{CB8FFDDA-8E12-4206-8030-FA9A8517FD4D}" destId="{6CD8BD7D-7C31-4179-8C11-A0A85656B20C}" srcOrd="6" destOrd="0" presId="urn:microsoft.com/office/officeart/2005/8/layout/default"/>
    <dgm:cxn modelId="{ED81D634-6DB0-4475-BB57-1CCE1A223A96}" type="presParOf" srcId="{CB8FFDDA-8E12-4206-8030-FA9A8517FD4D}" destId="{5F7512DA-6C6A-4F9F-9A0F-B3063EF9924E}" srcOrd="7" destOrd="0" presId="urn:microsoft.com/office/officeart/2005/8/layout/default"/>
    <dgm:cxn modelId="{84A369A3-ABC9-4870-816C-6AB67AA907DE}" type="presParOf" srcId="{CB8FFDDA-8E12-4206-8030-FA9A8517FD4D}" destId="{635D8B24-5592-4918-8EF2-A0ABC93CC4EB}" srcOrd="8" destOrd="0" presId="urn:microsoft.com/office/officeart/2005/8/layout/default"/>
    <dgm:cxn modelId="{CC94E11C-57FE-4A7C-ADAA-1FD18E364654}" type="presParOf" srcId="{CB8FFDDA-8E12-4206-8030-FA9A8517FD4D}" destId="{6D8B11EB-D55D-4885-BE71-CCBCA3C10566}" srcOrd="9" destOrd="0" presId="urn:microsoft.com/office/officeart/2005/8/layout/default"/>
    <dgm:cxn modelId="{0BA8930B-B176-4B90-B8DB-D6B92545B09B}" type="presParOf" srcId="{CB8FFDDA-8E12-4206-8030-FA9A8517FD4D}" destId="{8C59DBBC-7AF0-4A34-8CA8-F8A850F164D0}" srcOrd="10" destOrd="0" presId="urn:microsoft.com/office/officeart/2005/8/layout/default"/>
    <dgm:cxn modelId="{EBA0BC55-B6A3-453A-AA4E-3097F74B146C}" type="presParOf" srcId="{CB8FFDDA-8E12-4206-8030-FA9A8517FD4D}" destId="{9E2BDDE1-1018-4B22-A96C-F59E07A623D9}" srcOrd="11" destOrd="0" presId="urn:microsoft.com/office/officeart/2005/8/layout/default"/>
    <dgm:cxn modelId="{042BB6CA-9483-486B-A09B-1B1A33E0EF4B}" type="presParOf" srcId="{CB8FFDDA-8E12-4206-8030-FA9A8517FD4D}" destId="{2F00EA17-B738-49A5-A891-B46C5B54C7D1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4D04B88-199E-4BB0-843B-A8BA69471242}" type="doc">
      <dgm:prSet loTypeId="urn:microsoft.com/office/officeart/2005/8/layout/default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cs-CZ"/>
        </a:p>
      </dgm:t>
    </dgm:pt>
    <dgm:pt modelId="{E099E6C0-85A0-4586-A4AD-FC7C5FA4AA28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ekzém</a:t>
          </a:r>
          <a:endParaRPr lang="cs-CZ" b="1" dirty="0">
            <a:solidFill>
              <a:schemeClr val="tx1"/>
            </a:solidFill>
          </a:endParaRPr>
        </a:p>
      </dgm:t>
    </dgm:pt>
    <dgm:pt modelId="{8CA3320D-2D6D-4196-A916-974EBBE082C3}" type="parTrans" cxnId="{29C92749-D641-42CE-956B-D2462C6B3473}">
      <dgm:prSet/>
      <dgm:spPr/>
      <dgm:t>
        <a:bodyPr/>
        <a:lstStyle/>
        <a:p>
          <a:endParaRPr lang="cs-CZ"/>
        </a:p>
      </dgm:t>
    </dgm:pt>
    <dgm:pt modelId="{E099D304-E549-4517-A47C-B0F7ADB34257}" type="sibTrans" cxnId="{29C92749-D641-42CE-956B-D2462C6B3473}">
      <dgm:prSet/>
      <dgm:spPr/>
      <dgm:t>
        <a:bodyPr/>
        <a:lstStyle/>
        <a:p>
          <a:endParaRPr lang="cs-CZ"/>
        </a:p>
      </dgm:t>
    </dgm:pt>
    <dgm:pt modelId="{53F999F2-2016-4470-A2E4-81AD8723E35A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alergie</a:t>
          </a:r>
          <a:endParaRPr lang="cs-CZ" b="1" dirty="0">
            <a:solidFill>
              <a:schemeClr val="tx1"/>
            </a:solidFill>
          </a:endParaRPr>
        </a:p>
      </dgm:t>
    </dgm:pt>
    <dgm:pt modelId="{7719DB5D-B780-4EBC-9EA6-0902BEE61807}" type="parTrans" cxnId="{B168FD0B-A677-41CE-BB43-70FA9C6A61CE}">
      <dgm:prSet/>
      <dgm:spPr/>
      <dgm:t>
        <a:bodyPr/>
        <a:lstStyle/>
        <a:p>
          <a:endParaRPr lang="cs-CZ"/>
        </a:p>
      </dgm:t>
    </dgm:pt>
    <dgm:pt modelId="{AA3C4FC0-72B1-4D68-BDD7-3FC51CD431BB}" type="sibTrans" cxnId="{B168FD0B-A677-41CE-BB43-70FA9C6A61CE}">
      <dgm:prSet/>
      <dgm:spPr/>
      <dgm:t>
        <a:bodyPr/>
        <a:lstStyle/>
        <a:p>
          <a:endParaRPr lang="cs-CZ"/>
        </a:p>
      </dgm:t>
    </dgm:pt>
    <dgm:pt modelId="{6F4B2C78-4858-4E16-B43B-522820FB519B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bradavice</a:t>
          </a:r>
          <a:endParaRPr lang="cs-CZ" b="1" dirty="0">
            <a:solidFill>
              <a:schemeClr val="tx1"/>
            </a:solidFill>
          </a:endParaRPr>
        </a:p>
      </dgm:t>
    </dgm:pt>
    <dgm:pt modelId="{C8D7D6DF-5242-4F2B-971D-0B9504A98146}" type="parTrans" cxnId="{B71015A0-2CAD-4DFC-83DB-EE51CBE48B10}">
      <dgm:prSet/>
      <dgm:spPr/>
      <dgm:t>
        <a:bodyPr/>
        <a:lstStyle/>
        <a:p>
          <a:endParaRPr lang="cs-CZ"/>
        </a:p>
      </dgm:t>
    </dgm:pt>
    <dgm:pt modelId="{555C3047-16FD-4BF3-A961-361EBF3C6776}" type="sibTrans" cxnId="{B71015A0-2CAD-4DFC-83DB-EE51CBE48B10}">
      <dgm:prSet/>
      <dgm:spPr/>
      <dgm:t>
        <a:bodyPr/>
        <a:lstStyle/>
        <a:p>
          <a:endParaRPr lang="cs-CZ"/>
        </a:p>
      </dgm:t>
    </dgm:pt>
    <dgm:pt modelId="{9F032C1F-1DA3-4222-BF80-AA63B3D49F4D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opar</a:t>
          </a:r>
          <a:endParaRPr lang="cs-CZ" b="1" dirty="0">
            <a:solidFill>
              <a:schemeClr val="tx1"/>
            </a:solidFill>
          </a:endParaRPr>
        </a:p>
      </dgm:t>
    </dgm:pt>
    <dgm:pt modelId="{A04D97CE-AB6B-40F3-8335-6EF856A7629A}" type="parTrans" cxnId="{F88357CD-4E40-43D4-BFCE-4909396B359A}">
      <dgm:prSet/>
      <dgm:spPr/>
      <dgm:t>
        <a:bodyPr/>
        <a:lstStyle/>
        <a:p>
          <a:endParaRPr lang="cs-CZ"/>
        </a:p>
      </dgm:t>
    </dgm:pt>
    <dgm:pt modelId="{7728A447-093D-4938-9C6E-9A6722DAE2B4}" type="sibTrans" cxnId="{F88357CD-4E40-43D4-BFCE-4909396B359A}">
      <dgm:prSet/>
      <dgm:spPr/>
      <dgm:t>
        <a:bodyPr/>
        <a:lstStyle/>
        <a:p>
          <a:endParaRPr lang="cs-CZ"/>
        </a:p>
      </dgm:t>
    </dgm:pt>
    <dgm:pt modelId="{220D4F5F-17B2-4E1E-AEEF-D82400F7A098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lupenka</a:t>
          </a:r>
          <a:endParaRPr lang="cs-CZ" b="1" dirty="0">
            <a:solidFill>
              <a:schemeClr val="tx1"/>
            </a:solidFill>
          </a:endParaRPr>
        </a:p>
      </dgm:t>
    </dgm:pt>
    <dgm:pt modelId="{948EB2C5-D133-48CF-909C-F98BADFE5686}" type="parTrans" cxnId="{774008BA-1ED0-456F-93D8-936D2933D643}">
      <dgm:prSet/>
      <dgm:spPr/>
      <dgm:t>
        <a:bodyPr/>
        <a:lstStyle/>
        <a:p>
          <a:endParaRPr lang="cs-CZ"/>
        </a:p>
      </dgm:t>
    </dgm:pt>
    <dgm:pt modelId="{9C086047-EA6F-4F78-A459-7420471D63BA}" type="sibTrans" cxnId="{774008BA-1ED0-456F-93D8-936D2933D643}">
      <dgm:prSet/>
      <dgm:spPr/>
      <dgm:t>
        <a:bodyPr/>
        <a:lstStyle/>
        <a:p>
          <a:endParaRPr lang="cs-CZ"/>
        </a:p>
      </dgm:t>
    </dgm:pt>
    <dgm:pt modelId="{6243DA25-9E52-4585-B779-408851E5C2E9}">
      <dgm:prSet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akné</a:t>
          </a:r>
          <a:endParaRPr lang="cs-CZ" b="1" dirty="0">
            <a:solidFill>
              <a:schemeClr val="tx1"/>
            </a:solidFill>
          </a:endParaRPr>
        </a:p>
      </dgm:t>
    </dgm:pt>
    <dgm:pt modelId="{E781C2E4-D281-42A8-B5DF-3D474BF9479F}" type="parTrans" cxnId="{B300E253-24DE-4AA1-8AC0-DE4755C7DBF2}">
      <dgm:prSet/>
      <dgm:spPr/>
      <dgm:t>
        <a:bodyPr/>
        <a:lstStyle/>
        <a:p>
          <a:endParaRPr lang="cs-CZ"/>
        </a:p>
      </dgm:t>
    </dgm:pt>
    <dgm:pt modelId="{68C29FF9-49E1-46FD-B9B9-E9891D8BDE6C}" type="sibTrans" cxnId="{B300E253-24DE-4AA1-8AC0-DE4755C7DBF2}">
      <dgm:prSet/>
      <dgm:spPr/>
      <dgm:t>
        <a:bodyPr/>
        <a:lstStyle/>
        <a:p>
          <a:endParaRPr lang="cs-CZ"/>
        </a:p>
      </dgm:t>
    </dgm:pt>
    <dgm:pt modelId="{AC8BC311-8C3C-47CF-9555-B87DD060A483}">
      <dgm:prSet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rakovina kůže</a:t>
          </a:r>
          <a:endParaRPr lang="cs-CZ" b="1" dirty="0">
            <a:solidFill>
              <a:schemeClr val="tx1"/>
            </a:solidFill>
          </a:endParaRPr>
        </a:p>
      </dgm:t>
    </dgm:pt>
    <dgm:pt modelId="{69C50D5C-35C2-4200-AC2C-31CAEC44B9ED}" type="parTrans" cxnId="{4F73F852-C292-40AE-97DA-A56FEA6473A7}">
      <dgm:prSet/>
      <dgm:spPr/>
      <dgm:t>
        <a:bodyPr/>
        <a:lstStyle/>
        <a:p>
          <a:endParaRPr lang="cs-CZ"/>
        </a:p>
      </dgm:t>
    </dgm:pt>
    <dgm:pt modelId="{5C258A48-2F14-41B9-A5BF-5A079F189AAA}" type="sibTrans" cxnId="{4F73F852-C292-40AE-97DA-A56FEA6473A7}">
      <dgm:prSet/>
      <dgm:spPr/>
      <dgm:t>
        <a:bodyPr/>
        <a:lstStyle/>
        <a:p>
          <a:endParaRPr lang="cs-CZ"/>
        </a:p>
      </dgm:t>
    </dgm:pt>
    <dgm:pt modelId="{00AC2D28-B995-4E1D-8D28-96A5CC04E7F0}" type="pres">
      <dgm:prSet presAssocID="{24D04B88-199E-4BB0-843B-A8BA6947124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B4B9CD-4011-49C0-8001-1C967EC6C0BE}" type="pres">
      <dgm:prSet presAssocID="{E099E6C0-85A0-4586-A4AD-FC7C5FA4AA28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5B296A-1C69-411E-B230-343F38EE605B}" type="pres">
      <dgm:prSet presAssocID="{E099D304-E549-4517-A47C-B0F7ADB34257}" presName="sibTrans" presStyleCnt="0"/>
      <dgm:spPr/>
    </dgm:pt>
    <dgm:pt modelId="{3E421AB6-5AB0-42CD-B56F-7C25B0D66F56}" type="pres">
      <dgm:prSet presAssocID="{53F999F2-2016-4470-A2E4-81AD8723E35A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815A41-CD48-4273-AD1A-9DCB1E651500}" type="pres">
      <dgm:prSet presAssocID="{AA3C4FC0-72B1-4D68-BDD7-3FC51CD431BB}" presName="sibTrans" presStyleCnt="0"/>
      <dgm:spPr/>
    </dgm:pt>
    <dgm:pt modelId="{F86E68F4-EB57-4C24-B8CC-FAB5C52FC467}" type="pres">
      <dgm:prSet presAssocID="{6F4B2C78-4858-4E16-B43B-522820FB519B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105710-9E38-4510-B165-FCAE371EEB67}" type="pres">
      <dgm:prSet presAssocID="{555C3047-16FD-4BF3-A961-361EBF3C6776}" presName="sibTrans" presStyleCnt="0"/>
      <dgm:spPr/>
    </dgm:pt>
    <dgm:pt modelId="{67268767-C98C-49CB-A9E6-BA00076568AA}" type="pres">
      <dgm:prSet presAssocID="{9F032C1F-1DA3-4222-BF80-AA63B3D49F4D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60AD3E8-E884-46B4-BAD1-D2D510FB6BD8}" type="pres">
      <dgm:prSet presAssocID="{7728A447-093D-4938-9C6E-9A6722DAE2B4}" presName="sibTrans" presStyleCnt="0"/>
      <dgm:spPr/>
    </dgm:pt>
    <dgm:pt modelId="{C1AC3D60-E3C2-42C0-A037-C233827AA26F}" type="pres">
      <dgm:prSet presAssocID="{220D4F5F-17B2-4E1E-AEEF-D82400F7A098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163B0F-D0AA-4F80-BA5F-D85356445026}" type="pres">
      <dgm:prSet presAssocID="{9C086047-EA6F-4F78-A459-7420471D63BA}" presName="sibTrans" presStyleCnt="0"/>
      <dgm:spPr/>
    </dgm:pt>
    <dgm:pt modelId="{D34E91A6-0DC6-4AC4-8359-AF8F67FC4B7E}" type="pres">
      <dgm:prSet presAssocID="{6243DA25-9E52-4585-B779-408851E5C2E9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9D4180-842E-4439-B492-30924CDF9B2D}" type="pres">
      <dgm:prSet presAssocID="{68C29FF9-49E1-46FD-B9B9-E9891D8BDE6C}" presName="sibTrans" presStyleCnt="0"/>
      <dgm:spPr/>
    </dgm:pt>
    <dgm:pt modelId="{084C84F5-486F-455D-833F-8E9724AB02E3}" type="pres">
      <dgm:prSet presAssocID="{AC8BC311-8C3C-47CF-9555-B87DD060A483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00E253-24DE-4AA1-8AC0-DE4755C7DBF2}" srcId="{24D04B88-199E-4BB0-843B-A8BA69471242}" destId="{6243DA25-9E52-4585-B779-408851E5C2E9}" srcOrd="5" destOrd="0" parTransId="{E781C2E4-D281-42A8-B5DF-3D474BF9479F}" sibTransId="{68C29FF9-49E1-46FD-B9B9-E9891D8BDE6C}"/>
    <dgm:cxn modelId="{78EA39BA-1DB6-4318-AE7E-B5404630A6D2}" type="presOf" srcId="{53F999F2-2016-4470-A2E4-81AD8723E35A}" destId="{3E421AB6-5AB0-42CD-B56F-7C25B0D66F56}" srcOrd="0" destOrd="0" presId="urn:microsoft.com/office/officeart/2005/8/layout/default"/>
    <dgm:cxn modelId="{774008BA-1ED0-456F-93D8-936D2933D643}" srcId="{24D04B88-199E-4BB0-843B-A8BA69471242}" destId="{220D4F5F-17B2-4E1E-AEEF-D82400F7A098}" srcOrd="4" destOrd="0" parTransId="{948EB2C5-D133-48CF-909C-F98BADFE5686}" sibTransId="{9C086047-EA6F-4F78-A459-7420471D63BA}"/>
    <dgm:cxn modelId="{45596FA7-E8F2-47AF-AE55-690939230C24}" type="presOf" srcId="{6243DA25-9E52-4585-B779-408851E5C2E9}" destId="{D34E91A6-0DC6-4AC4-8359-AF8F67FC4B7E}" srcOrd="0" destOrd="0" presId="urn:microsoft.com/office/officeart/2005/8/layout/default"/>
    <dgm:cxn modelId="{DB95BBE8-C4E9-4BE2-AD01-84BA9BA48230}" type="presOf" srcId="{E099E6C0-85A0-4586-A4AD-FC7C5FA4AA28}" destId="{2AB4B9CD-4011-49C0-8001-1C967EC6C0BE}" srcOrd="0" destOrd="0" presId="urn:microsoft.com/office/officeart/2005/8/layout/default"/>
    <dgm:cxn modelId="{3C2B8D92-A8E3-4AFF-9E52-BB5B9016338E}" type="presOf" srcId="{24D04B88-199E-4BB0-843B-A8BA69471242}" destId="{00AC2D28-B995-4E1D-8D28-96A5CC04E7F0}" srcOrd="0" destOrd="0" presId="urn:microsoft.com/office/officeart/2005/8/layout/default"/>
    <dgm:cxn modelId="{4159312B-B0D9-45C8-BC7B-4133C215872B}" type="presOf" srcId="{220D4F5F-17B2-4E1E-AEEF-D82400F7A098}" destId="{C1AC3D60-E3C2-42C0-A037-C233827AA26F}" srcOrd="0" destOrd="0" presId="urn:microsoft.com/office/officeart/2005/8/layout/default"/>
    <dgm:cxn modelId="{B71015A0-2CAD-4DFC-83DB-EE51CBE48B10}" srcId="{24D04B88-199E-4BB0-843B-A8BA69471242}" destId="{6F4B2C78-4858-4E16-B43B-522820FB519B}" srcOrd="2" destOrd="0" parTransId="{C8D7D6DF-5242-4F2B-971D-0B9504A98146}" sibTransId="{555C3047-16FD-4BF3-A961-361EBF3C6776}"/>
    <dgm:cxn modelId="{F88357CD-4E40-43D4-BFCE-4909396B359A}" srcId="{24D04B88-199E-4BB0-843B-A8BA69471242}" destId="{9F032C1F-1DA3-4222-BF80-AA63B3D49F4D}" srcOrd="3" destOrd="0" parTransId="{A04D97CE-AB6B-40F3-8335-6EF856A7629A}" sibTransId="{7728A447-093D-4938-9C6E-9A6722DAE2B4}"/>
    <dgm:cxn modelId="{29C92749-D641-42CE-956B-D2462C6B3473}" srcId="{24D04B88-199E-4BB0-843B-A8BA69471242}" destId="{E099E6C0-85A0-4586-A4AD-FC7C5FA4AA28}" srcOrd="0" destOrd="0" parTransId="{8CA3320D-2D6D-4196-A916-974EBBE082C3}" sibTransId="{E099D304-E549-4517-A47C-B0F7ADB34257}"/>
    <dgm:cxn modelId="{E375FE70-AFA6-4626-AEFC-F1CF78296F88}" type="presOf" srcId="{6F4B2C78-4858-4E16-B43B-522820FB519B}" destId="{F86E68F4-EB57-4C24-B8CC-FAB5C52FC467}" srcOrd="0" destOrd="0" presId="urn:microsoft.com/office/officeart/2005/8/layout/default"/>
    <dgm:cxn modelId="{B168FD0B-A677-41CE-BB43-70FA9C6A61CE}" srcId="{24D04B88-199E-4BB0-843B-A8BA69471242}" destId="{53F999F2-2016-4470-A2E4-81AD8723E35A}" srcOrd="1" destOrd="0" parTransId="{7719DB5D-B780-4EBC-9EA6-0902BEE61807}" sibTransId="{AA3C4FC0-72B1-4D68-BDD7-3FC51CD431BB}"/>
    <dgm:cxn modelId="{91778045-C167-4346-A4ED-FEFA782F0BF5}" type="presOf" srcId="{AC8BC311-8C3C-47CF-9555-B87DD060A483}" destId="{084C84F5-486F-455D-833F-8E9724AB02E3}" srcOrd="0" destOrd="0" presId="urn:microsoft.com/office/officeart/2005/8/layout/default"/>
    <dgm:cxn modelId="{2AE74FEA-EE02-4B69-9F44-B6A23D794B87}" type="presOf" srcId="{9F032C1F-1DA3-4222-BF80-AA63B3D49F4D}" destId="{67268767-C98C-49CB-A9E6-BA00076568AA}" srcOrd="0" destOrd="0" presId="urn:microsoft.com/office/officeart/2005/8/layout/default"/>
    <dgm:cxn modelId="{4F73F852-C292-40AE-97DA-A56FEA6473A7}" srcId="{24D04B88-199E-4BB0-843B-A8BA69471242}" destId="{AC8BC311-8C3C-47CF-9555-B87DD060A483}" srcOrd="6" destOrd="0" parTransId="{69C50D5C-35C2-4200-AC2C-31CAEC44B9ED}" sibTransId="{5C258A48-2F14-41B9-A5BF-5A079F189AAA}"/>
    <dgm:cxn modelId="{AE1E3017-4D8A-439B-84CE-C559FABBFD3B}" type="presParOf" srcId="{00AC2D28-B995-4E1D-8D28-96A5CC04E7F0}" destId="{2AB4B9CD-4011-49C0-8001-1C967EC6C0BE}" srcOrd="0" destOrd="0" presId="urn:microsoft.com/office/officeart/2005/8/layout/default"/>
    <dgm:cxn modelId="{81E1D393-1274-424D-BA17-5340F616A464}" type="presParOf" srcId="{00AC2D28-B995-4E1D-8D28-96A5CC04E7F0}" destId="{355B296A-1C69-411E-B230-343F38EE605B}" srcOrd="1" destOrd="0" presId="urn:microsoft.com/office/officeart/2005/8/layout/default"/>
    <dgm:cxn modelId="{CBDCB735-FE75-4992-A869-7BA83290E716}" type="presParOf" srcId="{00AC2D28-B995-4E1D-8D28-96A5CC04E7F0}" destId="{3E421AB6-5AB0-42CD-B56F-7C25B0D66F56}" srcOrd="2" destOrd="0" presId="urn:microsoft.com/office/officeart/2005/8/layout/default"/>
    <dgm:cxn modelId="{2047CBBB-CD67-458A-9D90-3CE271560569}" type="presParOf" srcId="{00AC2D28-B995-4E1D-8D28-96A5CC04E7F0}" destId="{55815A41-CD48-4273-AD1A-9DCB1E651500}" srcOrd="3" destOrd="0" presId="urn:microsoft.com/office/officeart/2005/8/layout/default"/>
    <dgm:cxn modelId="{764AD63D-FC36-4F21-ADA1-CAC06DF18E89}" type="presParOf" srcId="{00AC2D28-B995-4E1D-8D28-96A5CC04E7F0}" destId="{F86E68F4-EB57-4C24-B8CC-FAB5C52FC467}" srcOrd="4" destOrd="0" presId="urn:microsoft.com/office/officeart/2005/8/layout/default"/>
    <dgm:cxn modelId="{A7956486-6B44-47DB-9F09-C3358028D52F}" type="presParOf" srcId="{00AC2D28-B995-4E1D-8D28-96A5CC04E7F0}" destId="{F9105710-9E38-4510-B165-FCAE371EEB67}" srcOrd="5" destOrd="0" presId="urn:microsoft.com/office/officeart/2005/8/layout/default"/>
    <dgm:cxn modelId="{7EB14D77-ECA1-4C7B-9894-4A85A3C8C5AD}" type="presParOf" srcId="{00AC2D28-B995-4E1D-8D28-96A5CC04E7F0}" destId="{67268767-C98C-49CB-A9E6-BA00076568AA}" srcOrd="6" destOrd="0" presId="urn:microsoft.com/office/officeart/2005/8/layout/default"/>
    <dgm:cxn modelId="{12167D88-C6C5-4ED1-908D-8409079BD0C9}" type="presParOf" srcId="{00AC2D28-B995-4E1D-8D28-96A5CC04E7F0}" destId="{B60AD3E8-E884-46B4-BAD1-D2D510FB6BD8}" srcOrd="7" destOrd="0" presId="urn:microsoft.com/office/officeart/2005/8/layout/default"/>
    <dgm:cxn modelId="{E8F5F892-9DBB-44EF-9E93-6172EF292CBC}" type="presParOf" srcId="{00AC2D28-B995-4E1D-8D28-96A5CC04E7F0}" destId="{C1AC3D60-E3C2-42C0-A037-C233827AA26F}" srcOrd="8" destOrd="0" presId="urn:microsoft.com/office/officeart/2005/8/layout/default"/>
    <dgm:cxn modelId="{4E463E65-7D0E-4310-9E0B-3A90F8C95212}" type="presParOf" srcId="{00AC2D28-B995-4E1D-8D28-96A5CC04E7F0}" destId="{27163B0F-D0AA-4F80-BA5F-D85356445026}" srcOrd="9" destOrd="0" presId="urn:microsoft.com/office/officeart/2005/8/layout/default"/>
    <dgm:cxn modelId="{35B9F268-D12A-419E-B5F5-89FEC96F18B5}" type="presParOf" srcId="{00AC2D28-B995-4E1D-8D28-96A5CC04E7F0}" destId="{D34E91A6-0DC6-4AC4-8359-AF8F67FC4B7E}" srcOrd="10" destOrd="0" presId="urn:microsoft.com/office/officeart/2005/8/layout/default"/>
    <dgm:cxn modelId="{B369D4BA-9831-4A01-8D21-6C1ADB1E54E1}" type="presParOf" srcId="{00AC2D28-B995-4E1D-8D28-96A5CC04E7F0}" destId="{D79D4180-842E-4439-B492-30924CDF9B2D}" srcOrd="11" destOrd="0" presId="urn:microsoft.com/office/officeart/2005/8/layout/default"/>
    <dgm:cxn modelId="{2640B579-9519-43E6-A9D7-2DFA6469D4A4}" type="presParOf" srcId="{00AC2D28-B995-4E1D-8D28-96A5CC04E7F0}" destId="{084C84F5-486F-455D-833F-8E9724AB02E3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5C2B76-77D9-4771-A5C8-1B5241BB3872}">
      <dsp:nvSpPr>
        <dsp:cNvPr id="0" name=""/>
        <dsp:cNvSpPr/>
      </dsp:nvSpPr>
      <dsp:spPr>
        <a:xfrm>
          <a:off x="460905" y="1047"/>
          <a:ext cx="3479899" cy="208793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MECHANICKÝM POŠKOZENÍM</a:t>
          </a:r>
          <a:endParaRPr lang="cs-CZ" sz="3900" kern="1200" dirty="0"/>
        </a:p>
      </dsp:txBody>
      <dsp:txXfrm>
        <a:off x="460905" y="1047"/>
        <a:ext cx="3479899" cy="2087939"/>
      </dsp:txXfrm>
    </dsp:sp>
    <dsp:sp modelId="{CA709D2E-C313-4509-BFD6-978204A81C55}">
      <dsp:nvSpPr>
        <dsp:cNvPr id="0" name=""/>
        <dsp:cNvSpPr/>
      </dsp:nvSpPr>
      <dsp:spPr>
        <a:xfrm>
          <a:off x="4288794" y="1047"/>
          <a:ext cx="3479899" cy="208793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UV- ZÁŘENÍM</a:t>
          </a:r>
          <a:endParaRPr lang="cs-CZ" sz="3900" kern="1200" dirty="0"/>
        </a:p>
      </dsp:txBody>
      <dsp:txXfrm>
        <a:off x="4288794" y="1047"/>
        <a:ext cx="3479899" cy="2087939"/>
      </dsp:txXfrm>
    </dsp:sp>
    <dsp:sp modelId="{A676C708-8E9C-4F60-B0EF-B024785F2985}">
      <dsp:nvSpPr>
        <dsp:cNvPr id="0" name=""/>
        <dsp:cNvSpPr/>
      </dsp:nvSpPr>
      <dsp:spPr>
        <a:xfrm>
          <a:off x="460905" y="2436976"/>
          <a:ext cx="3479899" cy="208793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CHEMICKÝMI LÁTKAMI</a:t>
          </a:r>
          <a:endParaRPr lang="cs-CZ" sz="3900" kern="1200" dirty="0"/>
        </a:p>
      </dsp:txBody>
      <dsp:txXfrm>
        <a:off x="460905" y="2436976"/>
        <a:ext cx="3479899" cy="2087939"/>
      </dsp:txXfrm>
    </dsp:sp>
    <dsp:sp modelId="{1386C0F7-E10A-4EF6-B2A0-02E322A98D86}">
      <dsp:nvSpPr>
        <dsp:cNvPr id="0" name=""/>
        <dsp:cNvSpPr/>
      </dsp:nvSpPr>
      <dsp:spPr>
        <a:xfrm>
          <a:off x="4288794" y="2436976"/>
          <a:ext cx="3479899" cy="208793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ORGANISMY</a:t>
          </a:r>
          <a:endParaRPr lang="cs-CZ" sz="3900" kern="1200" dirty="0"/>
        </a:p>
      </dsp:txBody>
      <dsp:txXfrm>
        <a:off x="4288794" y="2436976"/>
        <a:ext cx="3479899" cy="208793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A69C28A-10EA-4A32-9F48-BB332D4655E8}">
      <dsp:nvSpPr>
        <dsp:cNvPr id="0" name=""/>
        <dsp:cNvSpPr/>
      </dsp:nvSpPr>
      <dsp:spPr>
        <a:xfrm>
          <a:off x="10493" y="836037"/>
          <a:ext cx="2610289" cy="156617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SÍDLO HMATOVÝCH RECEPTORŮ</a:t>
          </a:r>
          <a:endParaRPr lang="cs-CZ" sz="2500" kern="1200" dirty="0"/>
        </a:p>
      </dsp:txBody>
      <dsp:txXfrm>
        <a:off x="10493" y="836037"/>
        <a:ext cx="2610289" cy="1566173"/>
      </dsp:txXfrm>
    </dsp:sp>
    <dsp:sp modelId="{7937306D-B3D7-4D55-BE20-B042915435A3}">
      <dsp:nvSpPr>
        <dsp:cNvPr id="0" name=""/>
        <dsp:cNvSpPr/>
      </dsp:nvSpPr>
      <dsp:spPr>
        <a:xfrm>
          <a:off x="2871319" y="895599"/>
          <a:ext cx="2610289" cy="156617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VYLUČOVÁNÍ POTU</a:t>
          </a:r>
          <a:endParaRPr lang="cs-CZ" sz="2500" kern="1200" dirty="0"/>
        </a:p>
      </dsp:txBody>
      <dsp:txXfrm>
        <a:off x="2871319" y="895599"/>
        <a:ext cx="2610289" cy="1566173"/>
      </dsp:txXfrm>
    </dsp:sp>
    <dsp:sp modelId="{F14E6640-3935-48F6-94A9-6069DCED2B1A}">
      <dsp:nvSpPr>
        <dsp:cNvPr id="0" name=""/>
        <dsp:cNvSpPr/>
      </dsp:nvSpPr>
      <dsp:spPr>
        <a:xfrm>
          <a:off x="5742638" y="895599"/>
          <a:ext cx="2610289" cy="156617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ZÁSOBÁRNA ENERGIE </a:t>
          </a:r>
          <a:endParaRPr lang="cs-CZ" sz="2500" kern="1200" dirty="0"/>
        </a:p>
      </dsp:txBody>
      <dsp:txXfrm>
        <a:off x="5742638" y="895599"/>
        <a:ext cx="2610289" cy="1566173"/>
      </dsp:txXfrm>
    </dsp:sp>
    <dsp:sp modelId="{30FA3048-B671-4293-9CAB-F93F8834BA3A}">
      <dsp:nvSpPr>
        <dsp:cNvPr id="0" name=""/>
        <dsp:cNvSpPr/>
      </dsp:nvSpPr>
      <dsp:spPr>
        <a:xfrm>
          <a:off x="1435659" y="2722802"/>
          <a:ext cx="2610289" cy="156617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>
              <a:hlinkClick xmlns:r="http://schemas.openxmlformats.org/officeDocument/2006/relationships" r:id="" action="ppaction://hlinksldjump"/>
            </a:rPr>
            <a:t>TVORBA VITAMÍNU D</a:t>
          </a:r>
          <a:endParaRPr lang="cs-CZ" sz="2500" kern="1200" dirty="0"/>
        </a:p>
      </dsp:txBody>
      <dsp:txXfrm>
        <a:off x="1435659" y="2722802"/>
        <a:ext cx="2610289" cy="1566173"/>
      </dsp:txXfrm>
    </dsp:sp>
    <dsp:sp modelId="{9A587E5C-EDA4-4D6E-8E2A-C703AA0362A7}">
      <dsp:nvSpPr>
        <dsp:cNvPr id="0" name=""/>
        <dsp:cNvSpPr/>
      </dsp:nvSpPr>
      <dsp:spPr>
        <a:xfrm>
          <a:off x="4306978" y="2722802"/>
          <a:ext cx="2610289" cy="156617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TERMOREGULACE</a:t>
          </a:r>
          <a:endParaRPr lang="cs-CZ" sz="2500" kern="1200" dirty="0"/>
        </a:p>
      </dsp:txBody>
      <dsp:txXfrm>
        <a:off x="4306978" y="2722802"/>
        <a:ext cx="2610289" cy="156617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40F123A-7016-4CF4-A629-3081009823BE}">
      <dsp:nvSpPr>
        <dsp:cNvPr id="0" name=""/>
        <dsp:cNvSpPr/>
      </dsp:nvSpPr>
      <dsp:spPr>
        <a:xfrm>
          <a:off x="0" y="790934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cévy</a:t>
          </a:r>
          <a:endParaRPr lang="cs-CZ" sz="3200" kern="1200" dirty="0"/>
        </a:p>
      </dsp:txBody>
      <dsp:txXfrm>
        <a:off x="0" y="790934"/>
        <a:ext cx="2571749" cy="1543050"/>
      </dsp:txXfrm>
    </dsp:sp>
    <dsp:sp modelId="{17E81EB6-F204-4066-8421-F6FCC09D8BCE}">
      <dsp:nvSpPr>
        <dsp:cNvPr id="0" name=""/>
        <dsp:cNvSpPr/>
      </dsp:nvSpPr>
      <dsp:spPr>
        <a:xfrm>
          <a:off x="2828925" y="790934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nervová zakončení</a:t>
          </a:r>
          <a:endParaRPr lang="cs-CZ" sz="3200" kern="1200" dirty="0"/>
        </a:p>
      </dsp:txBody>
      <dsp:txXfrm>
        <a:off x="2828925" y="790934"/>
        <a:ext cx="2571749" cy="1543050"/>
      </dsp:txXfrm>
    </dsp:sp>
    <dsp:sp modelId="{4B960CCB-4438-4EBB-B94D-602BE44F215F}">
      <dsp:nvSpPr>
        <dsp:cNvPr id="0" name=""/>
        <dsp:cNvSpPr/>
      </dsp:nvSpPr>
      <dsp:spPr>
        <a:xfrm>
          <a:off x="5657849" y="790934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kořeny chlupů a vlasů</a:t>
          </a:r>
          <a:endParaRPr lang="cs-CZ" sz="3200" kern="1200" dirty="0"/>
        </a:p>
      </dsp:txBody>
      <dsp:txXfrm>
        <a:off x="5657849" y="790934"/>
        <a:ext cx="2571749" cy="1543050"/>
      </dsp:txXfrm>
    </dsp:sp>
    <dsp:sp modelId="{1C119AD6-F3C0-4DC0-B63F-A12520B6615D}">
      <dsp:nvSpPr>
        <dsp:cNvPr id="0" name=""/>
        <dsp:cNvSpPr/>
      </dsp:nvSpPr>
      <dsp:spPr>
        <a:xfrm>
          <a:off x="1414462" y="2591159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potní žlázy</a:t>
          </a:r>
          <a:endParaRPr lang="cs-CZ" sz="3200" kern="1200" dirty="0"/>
        </a:p>
      </dsp:txBody>
      <dsp:txXfrm>
        <a:off x="1414462" y="2591159"/>
        <a:ext cx="2571749" cy="1543050"/>
      </dsp:txXfrm>
    </dsp:sp>
    <dsp:sp modelId="{1828E634-0CB9-4969-B0C9-CB5D94E30AE7}">
      <dsp:nvSpPr>
        <dsp:cNvPr id="0" name=""/>
        <dsp:cNvSpPr/>
      </dsp:nvSpPr>
      <dsp:spPr>
        <a:xfrm>
          <a:off x="4243387" y="2591159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mazové žlázy</a:t>
          </a:r>
          <a:endParaRPr lang="cs-CZ" sz="3200" kern="1200" dirty="0"/>
        </a:p>
      </dsp:txBody>
      <dsp:txXfrm>
        <a:off x="4243387" y="2591159"/>
        <a:ext cx="2571749" cy="154305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FED3CD-6F67-4FBE-A238-B44EA95952CA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chlupy</a:t>
          </a:r>
          <a:endParaRPr lang="cs-CZ" sz="6100" kern="1200" dirty="0"/>
        </a:p>
      </dsp:txBody>
      <dsp:txXfrm>
        <a:off x="0" y="591343"/>
        <a:ext cx="2571749" cy="1543050"/>
      </dsp:txXfrm>
    </dsp:sp>
    <dsp:sp modelId="{E5978423-7DE2-4394-8086-D4177B76BC8E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obočí</a:t>
          </a:r>
          <a:endParaRPr lang="cs-CZ" sz="6100" kern="1200" dirty="0"/>
        </a:p>
      </dsp:txBody>
      <dsp:txXfrm>
        <a:off x="2828925" y="591343"/>
        <a:ext cx="2571749" cy="1543050"/>
      </dsp:txXfrm>
    </dsp:sp>
    <dsp:sp modelId="{F0C328B8-9117-400D-BDA1-CB5F05419C7A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vlasy</a:t>
          </a:r>
          <a:endParaRPr lang="cs-CZ" sz="6100" kern="1200" dirty="0"/>
        </a:p>
      </dsp:txBody>
      <dsp:txXfrm>
        <a:off x="5657849" y="591343"/>
        <a:ext cx="2571749" cy="1543050"/>
      </dsp:txXfrm>
    </dsp:sp>
    <dsp:sp modelId="{98C097A7-7600-4541-8A31-5717668F8032}">
      <dsp:nvSpPr>
        <dsp:cNvPr id="0" name=""/>
        <dsp:cNvSpPr/>
      </dsp:nvSpPr>
      <dsp:spPr>
        <a:xfrm>
          <a:off x="1414462" y="2391569"/>
          <a:ext cx="2571749" cy="154305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nehty</a:t>
          </a:r>
          <a:endParaRPr lang="cs-CZ" sz="6100" kern="1200" dirty="0"/>
        </a:p>
      </dsp:txBody>
      <dsp:txXfrm>
        <a:off x="1414462" y="2391569"/>
        <a:ext cx="2571749" cy="1543050"/>
      </dsp:txXfrm>
    </dsp:sp>
    <dsp:sp modelId="{0F3E8CDB-465B-41E7-845C-3F5B5E7E6C1A}">
      <dsp:nvSpPr>
        <dsp:cNvPr id="0" name=""/>
        <dsp:cNvSpPr/>
      </dsp:nvSpPr>
      <dsp:spPr>
        <a:xfrm>
          <a:off x="4243387" y="2391569"/>
          <a:ext cx="2571749" cy="154305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řasy</a:t>
          </a:r>
          <a:endParaRPr lang="cs-CZ" sz="6100" kern="1200" dirty="0"/>
        </a:p>
      </dsp:txBody>
      <dsp:txXfrm>
        <a:off x="4243387" y="2391569"/>
        <a:ext cx="2571749" cy="154305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76687F-214D-4C53-8F1A-573952B62443}">
      <dsp:nvSpPr>
        <dsp:cNvPr id="0" name=""/>
        <dsp:cNvSpPr/>
      </dsp:nvSpPr>
      <dsp:spPr>
        <a:xfrm>
          <a:off x="460905" y="1047"/>
          <a:ext cx="3479899" cy="208793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POTNÍ</a:t>
          </a:r>
          <a:endParaRPr lang="cs-CZ" sz="6100" kern="1200" dirty="0"/>
        </a:p>
      </dsp:txBody>
      <dsp:txXfrm>
        <a:off x="460905" y="1047"/>
        <a:ext cx="3479899" cy="2087939"/>
      </dsp:txXfrm>
    </dsp:sp>
    <dsp:sp modelId="{21C830F3-6819-4DAE-9E0B-20A829BB5244}">
      <dsp:nvSpPr>
        <dsp:cNvPr id="0" name=""/>
        <dsp:cNvSpPr/>
      </dsp:nvSpPr>
      <dsp:spPr>
        <a:xfrm>
          <a:off x="4288794" y="1047"/>
          <a:ext cx="3479899" cy="2087939"/>
        </a:xfrm>
        <a:prstGeom prst="rect">
          <a:avLst/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MAZOVÉ</a:t>
          </a:r>
          <a:endParaRPr lang="cs-CZ" sz="6100" kern="1200" dirty="0"/>
        </a:p>
      </dsp:txBody>
      <dsp:txXfrm>
        <a:off x="4288794" y="1047"/>
        <a:ext cx="3479899" cy="2087939"/>
      </dsp:txXfrm>
    </dsp:sp>
    <dsp:sp modelId="{75D8C209-BF63-4D17-96C5-1C7D382BFB6F}">
      <dsp:nvSpPr>
        <dsp:cNvPr id="0" name=""/>
        <dsp:cNvSpPr/>
      </dsp:nvSpPr>
      <dsp:spPr>
        <a:xfrm>
          <a:off x="460905" y="2436976"/>
          <a:ext cx="3479899" cy="2087939"/>
        </a:xfrm>
        <a:prstGeom prst="rect">
          <a:avLst/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MLÉČNÉ</a:t>
          </a:r>
          <a:endParaRPr lang="cs-CZ" sz="6100" kern="1200" dirty="0"/>
        </a:p>
      </dsp:txBody>
      <dsp:txXfrm>
        <a:off x="460905" y="2436976"/>
        <a:ext cx="3479899" cy="2087939"/>
      </dsp:txXfrm>
    </dsp:sp>
    <dsp:sp modelId="{D37AC128-C7DB-4C1B-95CD-E6B1D8716B38}">
      <dsp:nvSpPr>
        <dsp:cNvPr id="0" name=""/>
        <dsp:cNvSpPr/>
      </dsp:nvSpPr>
      <dsp:spPr>
        <a:xfrm>
          <a:off x="4288794" y="2436976"/>
          <a:ext cx="3479899" cy="2087939"/>
        </a:xfrm>
        <a:prstGeom prst="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100" kern="1200" dirty="0" smtClean="0"/>
            <a:t>PACHOVÉ</a:t>
          </a:r>
          <a:endParaRPr lang="cs-CZ" sz="6100" kern="1200" dirty="0"/>
        </a:p>
      </dsp:txBody>
      <dsp:txXfrm>
        <a:off x="4288794" y="2436976"/>
        <a:ext cx="3479899" cy="208793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5E18EFD-7772-419E-B2C6-54063474C3E0}">
      <dsp:nvSpPr>
        <dsp:cNvPr id="0" name=""/>
        <dsp:cNvSpPr/>
      </dsp:nvSpPr>
      <dsp:spPr>
        <a:xfrm>
          <a:off x="289321" y="1773"/>
          <a:ext cx="2390923" cy="143455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Řezné rány</a:t>
          </a:r>
          <a:endParaRPr lang="cs-CZ" sz="3600" kern="1200" dirty="0"/>
        </a:p>
      </dsp:txBody>
      <dsp:txXfrm>
        <a:off x="289321" y="1773"/>
        <a:ext cx="2390923" cy="1434554"/>
      </dsp:txXfrm>
    </dsp:sp>
    <dsp:sp modelId="{482A01B8-EBB9-4013-8FC6-C8D82E508E89}">
      <dsp:nvSpPr>
        <dsp:cNvPr id="0" name=""/>
        <dsp:cNvSpPr/>
      </dsp:nvSpPr>
      <dsp:spPr>
        <a:xfrm>
          <a:off x="2919338" y="1773"/>
          <a:ext cx="2390923" cy="143455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Bodné rány</a:t>
          </a:r>
          <a:endParaRPr lang="cs-CZ" sz="3600" kern="1200" dirty="0"/>
        </a:p>
      </dsp:txBody>
      <dsp:txXfrm>
        <a:off x="2919338" y="1773"/>
        <a:ext cx="2390923" cy="1434554"/>
      </dsp:txXfrm>
    </dsp:sp>
    <dsp:sp modelId="{B6A1995C-1DB8-496E-9C65-A3CB0886C6BE}">
      <dsp:nvSpPr>
        <dsp:cNvPr id="0" name=""/>
        <dsp:cNvSpPr/>
      </dsp:nvSpPr>
      <dsp:spPr>
        <a:xfrm>
          <a:off x="5549354" y="1773"/>
          <a:ext cx="2390923" cy="143455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Tržné rány</a:t>
          </a:r>
          <a:endParaRPr lang="cs-CZ" sz="3600" kern="1200" dirty="0"/>
        </a:p>
      </dsp:txBody>
      <dsp:txXfrm>
        <a:off x="5549354" y="1773"/>
        <a:ext cx="2390923" cy="1434554"/>
      </dsp:txXfrm>
    </dsp:sp>
    <dsp:sp modelId="{6CD8BD7D-7C31-4179-8C11-A0A85656B20C}">
      <dsp:nvSpPr>
        <dsp:cNvPr id="0" name=""/>
        <dsp:cNvSpPr/>
      </dsp:nvSpPr>
      <dsp:spPr>
        <a:xfrm>
          <a:off x="289321" y="1675420"/>
          <a:ext cx="2390923" cy="143455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Sečné rány</a:t>
          </a:r>
          <a:endParaRPr lang="cs-CZ" sz="3600" kern="1200" dirty="0"/>
        </a:p>
      </dsp:txBody>
      <dsp:txXfrm>
        <a:off x="289321" y="1675420"/>
        <a:ext cx="2390923" cy="1434554"/>
      </dsp:txXfrm>
    </dsp:sp>
    <dsp:sp modelId="{635D8B24-5592-4918-8EF2-A0ABC93CC4EB}">
      <dsp:nvSpPr>
        <dsp:cNvPr id="0" name=""/>
        <dsp:cNvSpPr/>
      </dsp:nvSpPr>
      <dsp:spPr>
        <a:xfrm>
          <a:off x="2919338" y="1675420"/>
          <a:ext cx="2390923" cy="143455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popáleniny</a:t>
          </a:r>
          <a:endParaRPr lang="cs-CZ" sz="3600" kern="1200" dirty="0"/>
        </a:p>
      </dsp:txBody>
      <dsp:txXfrm>
        <a:off x="2919338" y="1675420"/>
        <a:ext cx="2390923" cy="1434554"/>
      </dsp:txXfrm>
    </dsp:sp>
    <dsp:sp modelId="{8C59DBBC-7AF0-4A34-8CA8-F8A850F164D0}">
      <dsp:nvSpPr>
        <dsp:cNvPr id="0" name=""/>
        <dsp:cNvSpPr/>
      </dsp:nvSpPr>
      <dsp:spPr>
        <a:xfrm>
          <a:off x="5549354" y="1675420"/>
          <a:ext cx="2390923" cy="143455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omrzliny</a:t>
          </a:r>
          <a:endParaRPr lang="cs-CZ" sz="3600" kern="1200" dirty="0"/>
        </a:p>
      </dsp:txBody>
      <dsp:txXfrm>
        <a:off x="5549354" y="1675420"/>
        <a:ext cx="2390923" cy="1434554"/>
      </dsp:txXfrm>
    </dsp:sp>
    <dsp:sp modelId="{2F00EA17-B738-49A5-A891-B46C5B54C7D1}">
      <dsp:nvSpPr>
        <dsp:cNvPr id="0" name=""/>
        <dsp:cNvSpPr/>
      </dsp:nvSpPr>
      <dsp:spPr>
        <a:xfrm>
          <a:off x="2919338" y="3349067"/>
          <a:ext cx="2390923" cy="1434554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poleptání</a:t>
          </a:r>
          <a:endParaRPr lang="cs-CZ" sz="3600" kern="1200" dirty="0"/>
        </a:p>
      </dsp:txBody>
      <dsp:txXfrm>
        <a:off x="2919338" y="3349067"/>
        <a:ext cx="2390923" cy="1434554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B4B9CD-4011-49C0-8001-1C967EC6C0BE}">
      <dsp:nvSpPr>
        <dsp:cNvPr id="0" name=""/>
        <dsp:cNvSpPr/>
      </dsp:nvSpPr>
      <dsp:spPr>
        <a:xfrm>
          <a:off x="495061" y="645"/>
          <a:ext cx="2262336" cy="1357401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tx1"/>
              </a:solidFill>
            </a:rPr>
            <a:t>ekzém</a:t>
          </a:r>
          <a:endParaRPr lang="cs-CZ" sz="3800" b="1" kern="1200" dirty="0">
            <a:solidFill>
              <a:schemeClr val="tx1"/>
            </a:solidFill>
          </a:endParaRPr>
        </a:p>
      </dsp:txBody>
      <dsp:txXfrm>
        <a:off x="495061" y="645"/>
        <a:ext cx="2262336" cy="1357401"/>
      </dsp:txXfrm>
    </dsp:sp>
    <dsp:sp modelId="{3E421AB6-5AB0-42CD-B56F-7C25B0D66F56}">
      <dsp:nvSpPr>
        <dsp:cNvPr id="0" name=""/>
        <dsp:cNvSpPr/>
      </dsp:nvSpPr>
      <dsp:spPr>
        <a:xfrm>
          <a:off x="2983631" y="645"/>
          <a:ext cx="2262336" cy="1357401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tx1"/>
              </a:solidFill>
            </a:rPr>
            <a:t>alergie</a:t>
          </a:r>
          <a:endParaRPr lang="cs-CZ" sz="3800" b="1" kern="1200" dirty="0">
            <a:solidFill>
              <a:schemeClr val="tx1"/>
            </a:solidFill>
          </a:endParaRPr>
        </a:p>
      </dsp:txBody>
      <dsp:txXfrm>
        <a:off x="2983631" y="645"/>
        <a:ext cx="2262336" cy="1357401"/>
      </dsp:txXfrm>
    </dsp:sp>
    <dsp:sp modelId="{F86E68F4-EB57-4C24-B8CC-FAB5C52FC467}">
      <dsp:nvSpPr>
        <dsp:cNvPr id="0" name=""/>
        <dsp:cNvSpPr/>
      </dsp:nvSpPr>
      <dsp:spPr>
        <a:xfrm>
          <a:off x="5472201" y="645"/>
          <a:ext cx="2262336" cy="1357401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tx1"/>
              </a:solidFill>
            </a:rPr>
            <a:t>bradavice</a:t>
          </a:r>
          <a:endParaRPr lang="cs-CZ" sz="3800" b="1" kern="1200" dirty="0">
            <a:solidFill>
              <a:schemeClr val="tx1"/>
            </a:solidFill>
          </a:endParaRPr>
        </a:p>
      </dsp:txBody>
      <dsp:txXfrm>
        <a:off x="5472201" y="645"/>
        <a:ext cx="2262336" cy="1357401"/>
      </dsp:txXfrm>
    </dsp:sp>
    <dsp:sp modelId="{67268767-C98C-49CB-A9E6-BA00076568AA}">
      <dsp:nvSpPr>
        <dsp:cNvPr id="0" name=""/>
        <dsp:cNvSpPr/>
      </dsp:nvSpPr>
      <dsp:spPr>
        <a:xfrm>
          <a:off x="495061" y="1584280"/>
          <a:ext cx="2262336" cy="1357401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tx1"/>
              </a:solidFill>
            </a:rPr>
            <a:t>opar</a:t>
          </a:r>
          <a:endParaRPr lang="cs-CZ" sz="3800" b="1" kern="1200" dirty="0">
            <a:solidFill>
              <a:schemeClr val="tx1"/>
            </a:solidFill>
          </a:endParaRPr>
        </a:p>
      </dsp:txBody>
      <dsp:txXfrm>
        <a:off x="495061" y="1584280"/>
        <a:ext cx="2262336" cy="1357401"/>
      </dsp:txXfrm>
    </dsp:sp>
    <dsp:sp modelId="{C1AC3D60-E3C2-42C0-A037-C233827AA26F}">
      <dsp:nvSpPr>
        <dsp:cNvPr id="0" name=""/>
        <dsp:cNvSpPr/>
      </dsp:nvSpPr>
      <dsp:spPr>
        <a:xfrm>
          <a:off x="2983631" y="1584280"/>
          <a:ext cx="2262336" cy="1357401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tx1"/>
              </a:solidFill>
            </a:rPr>
            <a:t>lupenka</a:t>
          </a:r>
          <a:endParaRPr lang="cs-CZ" sz="3800" b="1" kern="1200" dirty="0">
            <a:solidFill>
              <a:schemeClr val="tx1"/>
            </a:solidFill>
          </a:endParaRPr>
        </a:p>
      </dsp:txBody>
      <dsp:txXfrm>
        <a:off x="2983631" y="1584280"/>
        <a:ext cx="2262336" cy="1357401"/>
      </dsp:txXfrm>
    </dsp:sp>
    <dsp:sp modelId="{D34E91A6-0DC6-4AC4-8359-AF8F67FC4B7E}">
      <dsp:nvSpPr>
        <dsp:cNvPr id="0" name=""/>
        <dsp:cNvSpPr/>
      </dsp:nvSpPr>
      <dsp:spPr>
        <a:xfrm>
          <a:off x="5472201" y="1584280"/>
          <a:ext cx="2262336" cy="1357401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3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tx1"/>
              </a:solidFill>
            </a:rPr>
            <a:t>akné</a:t>
          </a:r>
          <a:endParaRPr lang="cs-CZ" sz="3800" b="1" kern="1200" dirty="0">
            <a:solidFill>
              <a:schemeClr val="tx1"/>
            </a:solidFill>
          </a:endParaRPr>
        </a:p>
      </dsp:txBody>
      <dsp:txXfrm>
        <a:off x="5472201" y="1584280"/>
        <a:ext cx="2262336" cy="1357401"/>
      </dsp:txXfrm>
    </dsp:sp>
    <dsp:sp modelId="{084C84F5-486F-455D-833F-8E9724AB02E3}">
      <dsp:nvSpPr>
        <dsp:cNvPr id="0" name=""/>
        <dsp:cNvSpPr/>
      </dsp:nvSpPr>
      <dsp:spPr>
        <a:xfrm>
          <a:off x="2983631" y="3167916"/>
          <a:ext cx="2262336" cy="1357401"/>
        </a:xfrm>
        <a:prstGeom prst="rect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tx1"/>
              </a:solidFill>
            </a:rPr>
            <a:t>rakovina kůže</a:t>
          </a:r>
          <a:endParaRPr lang="cs-CZ" sz="3800" b="1" kern="1200" dirty="0">
            <a:solidFill>
              <a:schemeClr val="tx1"/>
            </a:solidFill>
          </a:endParaRPr>
        </a:p>
      </dsp:txBody>
      <dsp:txXfrm>
        <a:off x="2983631" y="3167916"/>
        <a:ext cx="2262336" cy="13574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VY_32_INOVACE_18_24_kůže</a:t>
            </a:r>
          </a:p>
          <a:p>
            <a:pPr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PŘÍRODA / PŘÍRODOPIS/ ČLOVĚK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</a:t>
            </a:r>
            <a:r>
              <a:rPr lang="cs-CZ" sz="1700" dirty="0" smtClean="0"/>
              <a:t>materiálu: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6088" indent="-44608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seznámení s funkcí kůže.  Popisování částí kůže a jejich významu pro člověka. Uvádění druhů kožních derivátů a </a:t>
            </a:r>
            <a:r>
              <a:rPr lang="cs-CZ" sz="1700" dirty="0" smtClean="0"/>
              <a:t>žláz</a:t>
            </a:r>
            <a:r>
              <a:rPr lang="cs-CZ" sz="1700" dirty="0" smtClean="0"/>
              <a:t>. Seznámení s pojmem daktyloskopie a jeho významu pro kriminalistiku. Seznámení s poraněním a nemocemi kůže. Zápis do sešitu</a:t>
            </a:r>
          </a:p>
          <a:p>
            <a:pPr marL="446088" indent="-44608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 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2.4. 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</a:t>
            </a:r>
            <a:r>
              <a:rPr lang="cs-CZ" sz="1400" dirty="0"/>
              <a:t> </a:t>
            </a:r>
            <a:r>
              <a:rPr lang="cs-CZ" sz="1400" dirty="0" smtClean="0"/>
              <a:t>2.4. 2013                          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40998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User\Local Settings\Temporary Internet Files\Content.IE5\O0EMFMP5\MP9004117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803153" y="-1803152"/>
            <a:ext cx="7223183" cy="10829488"/>
          </a:xfrm>
          <a:prstGeom prst="rect">
            <a:avLst/>
          </a:prstGeom>
          <a:noFill/>
        </p:spPr>
      </p:pic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/>
              <a:t>KŮŽE</a:t>
            </a:r>
            <a:endParaRPr lang="cs-CZ" sz="9600" b="1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tx1"/>
                </a:solidFill>
              </a:rPr>
              <a:t>člověk</a:t>
            </a:r>
            <a:endParaRPr lang="cs-CZ" sz="6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LIDSKÁ KŮŽE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POKRÝVÁ POVRCH NAŠEHO TĚLA</a:t>
            </a:r>
          </a:p>
          <a:p>
            <a:pPr algn="ctr"/>
            <a:r>
              <a:rPr lang="cs-CZ" dirty="0" smtClean="0"/>
              <a:t>je různě silná např. na patě má tloušťku 4 mm a na očním víčku pouhých 0,1mm</a:t>
            </a:r>
          </a:p>
          <a:p>
            <a:pPr algn="ctr"/>
            <a:r>
              <a:rPr lang="cs-CZ" dirty="0" smtClean="0"/>
              <a:t>ODDĚLUJE VNITŘNÍ PROSTŘEDÍ OD VNĚJŠÍHO</a:t>
            </a:r>
          </a:p>
          <a:p>
            <a:pPr algn="ctr"/>
            <a:r>
              <a:rPr lang="cs-CZ" dirty="0" smtClean="0"/>
              <a:t>NEPROPOUŠTÍ VODU</a:t>
            </a:r>
          </a:p>
          <a:p>
            <a:pPr algn="ctr">
              <a:buNone/>
            </a:pPr>
            <a:r>
              <a:rPr lang="cs-CZ" dirty="0" smtClean="0"/>
              <a:t>můžeme tedy kůži léčit obklady a </a:t>
            </a:r>
            <a:r>
              <a:rPr lang="cs-CZ" dirty="0" smtClean="0"/>
              <a:t>mastmi</a:t>
            </a:r>
            <a:endParaRPr lang="cs-CZ" dirty="0" smtClean="0"/>
          </a:p>
          <a:p>
            <a:pPr algn="ctr"/>
            <a:r>
              <a:rPr lang="cs-CZ" dirty="0" smtClean="0"/>
              <a:t>CHRÁNÍ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KŮŽE CHRÁNÍ PŘED: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5C2B76-77D9-4771-A5C8-1B5241BB38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905C2B76-77D9-4771-A5C8-1B5241BB38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905C2B76-77D9-4771-A5C8-1B5241BB38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709D2E-C313-4509-BFD6-978204A81C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CA709D2E-C313-4509-BFD6-978204A81C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CA709D2E-C313-4509-BFD6-978204A81C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76C708-8E9C-4F60-B0EF-B024785F29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A676C708-8E9C-4F60-B0EF-B024785F29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A676C708-8E9C-4F60-B0EF-B024785F29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386C0F7-E10A-4EF6-B2A0-02E322A98D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1386C0F7-E10A-4EF6-B2A0-02E322A98D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1386C0F7-E10A-4EF6-B2A0-02E322A98D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DALŠÍ FUNKCE KŮŽE: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11560" y="1484784"/>
          <a:ext cx="835292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69C28A-10EA-4A32-9F48-BB332D4655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8A69C28A-10EA-4A32-9F48-BB332D4655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8A69C28A-10EA-4A32-9F48-BB332D4655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37306D-B3D7-4D55-BE20-B042915435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7937306D-B3D7-4D55-BE20-B042915435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7937306D-B3D7-4D55-BE20-B042915435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4E6640-3935-48F6-94A9-6069DCED2B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F14E6640-3935-48F6-94A9-6069DCED2B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F14E6640-3935-48F6-94A9-6069DCED2B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0FA3048-B671-4293-9CAB-F93F8834BA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30FA3048-B671-4293-9CAB-F93F8834BA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30FA3048-B671-4293-9CAB-F93F8834BA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587E5C-EDA4-4D6E-8E2A-C703AA0362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9A587E5C-EDA4-4D6E-8E2A-C703AA0362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9A587E5C-EDA4-4D6E-8E2A-C703AA0362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dirty="0" smtClean="0"/>
              <a:t>MEZI JAKÉ VITAMÍNY PATŘÍ VITAMÍN D?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3057203"/>
          </a:xfrm>
        </p:spPr>
        <p:txBody>
          <a:bodyPr/>
          <a:lstStyle/>
          <a:p>
            <a:pPr algn="ctr"/>
            <a:r>
              <a:rPr lang="cs-CZ" dirty="0" smtClean="0"/>
              <a:t>MEZI VITAMÍNY ROZPUSTNÉ V TUCÍCH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VITAMÍN D SE V KŮŽI TVOŘÍ DÍKY SLUNEČNÍM PAPRSKŮM</a:t>
            </a:r>
            <a:endParaRPr lang="cs-CZ" dirty="0"/>
          </a:p>
        </p:txBody>
      </p:sp>
      <p:sp>
        <p:nvSpPr>
          <p:cNvPr id="4" name="Tlačítko akce: Dopředu nebo Další 3">
            <a:hlinkClick r:id="" action="ppaction://hlinkshowjump?jump=previousslide" highlightClick="1"/>
          </p:cNvPr>
          <p:cNvSpPr/>
          <p:nvPr/>
        </p:nvSpPr>
        <p:spPr>
          <a:xfrm rot="16200000">
            <a:off x="7049430" y="5200042"/>
            <a:ext cx="1584176" cy="135446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0"/>
            <a:ext cx="5976664" cy="1143000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solidFill>
                  <a:schemeClr val="bg1">
                    <a:lumMod val="50000"/>
                  </a:schemeClr>
                </a:solidFill>
              </a:rPr>
              <a:t>SLOŽENÍ KŮŽE:</a:t>
            </a:r>
            <a:endParaRPr lang="cs-CZ" sz="7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Zástupný symbol pro obsah 3" descr="P10902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394" t="10225" r="5885" b="3861"/>
          <a:stretch>
            <a:fillRect/>
          </a:stretch>
        </p:blipFill>
        <p:spPr>
          <a:xfrm rot="5400000">
            <a:off x="806915" y="1721477"/>
            <a:ext cx="5585954" cy="4248472"/>
          </a:xfrm>
        </p:spPr>
      </p:pic>
      <p:sp>
        <p:nvSpPr>
          <p:cNvPr id="5" name="TextovéPole 4"/>
          <p:cNvSpPr txBox="1"/>
          <p:nvPr/>
        </p:nvSpPr>
        <p:spPr>
          <a:xfrm>
            <a:off x="5220072" y="1052736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POKOŽKA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11552" y="2852936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ŠKÁRA</a:t>
            </a:r>
            <a:endParaRPr lang="cs-CZ" sz="6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91472" y="5103674"/>
            <a:ext cx="4752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PODKOŽNÍ VAZIVO</a:t>
            </a:r>
            <a:endParaRPr lang="cs-CZ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POKOŽKA</a:t>
            </a:r>
            <a:endParaRPr lang="cs-CZ" b="1" dirty="0"/>
          </a:p>
        </p:txBody>
      </p:sp>
      <p:pic>
        <p:nvPicPr>
          <p:cNvPr id="4" name="Zástupný symbol pro obsah 3" descr="P10902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8236" t="5405" r="5850" b="27773"/>
          <a:stretch>
            <a:fillRect/>
          </a:stretch>
        </p:blipFill>
        <p:spPr>
          <a:xfrm>
            <a:off x="1907704" y="3284984"/>
            <a:ext cx="5184576" cy="3024336"/>
          </a:xfrm>
        </p:spPr>
      </p:pic>
      <p:sp>
        <p:nvSpPr>
          <p:cNvPr id="5" name="TextovéPole 4"/>
          <p:cNvSpPr txBox="1"/>
          <p:nvPr/>
        </p:nvSpPr>
        <p:spPr>
          <a:xfrm>
            <a:off x="611560" y="1412776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- je tvořena několika vrstvami buněk</a:t>
            </a:r>
          </a:p>
          <a:p>
            <a:pPr algn="ctr"/>
            <a:r>
              <a:rPr lang="cs-CZ" sz="3200" dirty="0" smtClean="0"/>
              <a:t>- ve spodní vrstvě pokožky se buňky dělí a vytlačují tak zrohovatělou povrchovou vrstvu</a:t>
            </a:r>
            <a:endParaRPr lang="cs-CZ" sz="3200" dirty="0"/>
          </a:p>
        </p:txBody>
      </p:sp>
      <p:cxnSp>
        <p:nvCxnSpPr>
          <p:cNvPr id="7" name="Přímá spojovací šipka 6"/>
          <p:cNvCxnSpPr/>
          <p:nvPr/>
        </p:nvCxnSpPr>
        <p:spPr>
          <a:xfrm flipH="1">
            <a:off x="5940152" y="2852936"/>
            <a:ext cx="1296144" cy="201622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BARVA KŮŽE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1900807"/>
          </a:xfrm>
        </p:spPr>
        <p:txBody>
          <a:bodyPr/>
          <a:lstStyle/>
          <a:p>
            <a:pPr algn="ctr"/>
            <a:r>
              <a:rPr lang="cs-CZ" dirty="0" smtClean="0"/>
              <a:t>ZÁVISÍ NA MNOŽSTVÍ PIGMENTU </a:t>
            </a:r>
            <a:r>
              <a:rPr lang="cs-CZ" smtClean="0"/>
              <a:t>– </a:t>
            </a:r>
            <a:r>
              <a:rPr lang="cs-CZ" b="1" smtClean="0"/>
              <a:t>MELANINU</a:t>
            </a:r>
            <a:endParaRPr lang="cs-CZ" b="1" dirty="0" smtClean="0"/>
          </a:p>
          <a:p>
            <a:pPr algn="ctr"/>
            <a:r>
              <a:rPr lang="cs-CZ" dirty="0" smtClean="0"/>
              <a:t>JE DÁNA GENETICKY</a:t>
            </a:r>
          </a:p>
          <a:p>
            <a:pPr algn="ctr"/>
            <a:r>
              <a:rPr lang="cs-CZ" dirty="0" smtClean="0"/>
              <a:t>PIGMENT CHRÁNÍ PŘED UV-ZÁŘENÍM</a:t>
            </a:r>
            <a:endParaRPr lang="cs-CZ" dirty="0"/>
          </a:p>
        </p:txBody>
      </p:sp>
      <p:pic>
        <p:nvPicPr>
          <p:cNvPr id="2050" name="Picture 2" descr="C:\Documents and Settings\User\Local Settings\Temporary Internet Files\Content.IE5\LHU4YSIK\MP9002555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429000"/>
            <a:ext cx="3657600" cy="2407920"/>
          </a:xfrm>
          <a:prstGeom prst="rect">
            <a:avLst/>
          </a:prstGeom>
          <a:noFill/>
        </p:spPr>
      </p:pic>
      <p:pic>
        <p:nvPicPr>
          <p:cNvPr id="2051" name="Picture 3" descr="C:\Documents and Settings\User\Local Settings\Temporary Internet Files\Content.IE5\9QIGPH2B\MP90043073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56992"/>
            <a:ext cx="3021975" cy="2016224"/>
          </a:xfrm>
          <a:prstGeom prst="rect">
            <a:avLst/>
          </a:prstGeom>
          <a:noFill/>
        </p:spPr>
      </p:pic>
      <p:pic>
        <p:nvPicPr>
          <p:cNvPr id="2052" name="Picture 4" descr="C:\Documents and Settings\User\Local Settings\Temporary Internet Files\Content.IE5\9RU6K2KY\MP90042758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4797152"/>
            <a:ext cx="2771800" cy="18449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ŠKÁRA</a:t>
            </a:r>
            <a:endParaRPr lang="cs-CZ" b="1" dirty="0"/>
          </a:p>
        </p:txBody>
      </p:sp>
      <p:pic>
        <p:nvPicPr>
          <p:cNvPr id="4" name="Zástupný symbol pro obsah 3" descr="P109029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17853" t="12039" r="23308" b="2377"/>
          <a:stretch>
            <a:fillRect/>
          </a:stretch>
        </p:blipFill>
        <p:spPr>
          <a:xfrm rot="5400000">
            <a:off x="709752" y="1674624"/>
            <a:ext cx="3744416" cy="4084817"/>
          </a:xfrm>
        </p:spPr>
      </p:pic>
      <p:sp>
        <p:nvSpPr>
          <p:cNvPr id="6" name="TextovéPole 5"/>
          <p:cNvSpPr txBox="1"/>
          <p:nvPr/>
        </p:nvSpPr>
        <p:spPr>
          <a:xfrm>
            <a:off x="4427984" y="1844824"/>
            <a:ext cx="45365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r>
              <a:rPr lang="cs-CZ" sz="3200" dirty="0" smtClean="0"/>
              <a:t>je vazivová tkáň</a:t>
            </a:r>
          </a:p>
          <a:p>
            <a:pPr algn="ctr"/>
            <a:endParaRPr lang="cs-CZ" sz="3200" dirty="0" smtClean="0"/>
          </a:p>
          <a:p>
            <a:pPr algn="ctr">
              <a:buFontTx/>
              <a:buChar char="-"/>
            </a:pPr>
            <a:r>
              <a:rPr lang="cs-CZ" sz="3200" dirty="0" smtClean="0"/>
              <a:t>zajišťuje pevnost a pružnost</a:t>
            </a:r>
          </a:p>
          <a:p>
            <a:pPr algn="ctr">
              <a:buFontTx/>
              <a:buChar char="-"/>
            </a:pPr>
            <a:endParaRPr lang="cs-CZ" sz="3200" dirty="0" smtClean="0"/>
          </a:p>
          <a:p>
            <a:pPr algn="ctr"/>
            <a:r>
              <a:rPr lang="cs-CZ" sz="3200" dirty="0" smtClean="0"/>
              <a:t>- je zásobena cévně i nervově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bldLvl="5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VE ŠKÁŘE JSOU ULOŽENY: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67544" y="1412776"/>
          <a:ext cx="8229600" cy="4925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902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0623" t="21315"/>
          <a:stretch>
            <a:fillRect/>
          </a:stretch>
        </p:blipFill>
        <p:spPr>
          <a:xfrm rot="5400000">
            <a:off x="732555" y="1291781"/>
            <a:ext cx="6494379" cy="4288098"/>
          </a:xfrm>
        </p:spPr>
      </p:pic>
      <p:sp>
        <p:nvSpPr>
          <p:cNvPr id="5" name="Šipka doleva 4"/>
          <p:cNvSpPr/>
          <p:nvPr/>
        </p:nvSpPr>
        <p:spPr>
          <a:xfrm>
            <a:off x="5652120" y="3068960"/>
            <a:ext cx="2952328" cy="1800200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CÉVY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902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394" t="10225" r="5885" b="3861"/>
          <a:stretch>
            <a:fillRect/>
          </a:stretch>
        </p:blipFill>
        <p:spPr>
          <a:xfrm rot="5400000">
            <a:off x="2103059" y="1361437"/>
            <a:ext cx="5585954" cy="4248472"/>
          </a:xfrm>
        </p:spPr>
      </p:pic>
      <p:sp>
        <p:nvSpPr>
          <p:cNvPr id="9" name="Šipka doleva 8"/>
          <p:cNvSpPr/>
          <p:nvPr/>
        </p:nvSpPr>
        <p:spPr>
          <a:xfrm>
            <a:off x="4067944" y="836712"/>
            <a:ext cx="4464496" cy="172819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NERVOVÁ ZAKONČENÍ PRO DOTYK</a:t>
            </a:r>
            <a:endParaRPr lang="cs-CZ" sz="2800" dirty="0"/>
          </a:p>
        </p:txBody>
      </p:sp>
      <p:sp>
        <p:nvSpPr>
          <p:cNvPr id="10" name="Šipka doleva 9"/>
          <p:cNvSpPr/>
          <p:nvPr/>
        </p:nvSpPr>
        <p:spPr>
          <a:xfrm>
            <a:off x="6084168" y="4337720"/>
            <a:ext cx="2736304" cy="2520280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NERVOVÁ ZAKONČENÍ PRO TLAK</a:t>
            </a:r>
            <a:endParaRPr lang="cs-CZ" sz="2800" dirty="0"/>
          </a:p>
        </p:txBody>
      </p:sp>
      <p:sp>
        <p:nvSpPr>
          <p:cNvPr id="11" name="Šipka doleva 10"/>
          <p:cNvSpPr/>
          <p:nvPr/>
        </p:nvSpPr>
        <p:spPr>
          <a:xfrm flipH="1">
            <a:off x="251520" y="3068960"/>
            <a:ext cx="3248744" cy="2520280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NERVOVÁ ZAKONČENÍ PRO TEPLO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902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394" t="10225" r="5885" b="3861"/>
          <a:stretch>
            <a:fillRect/>
          </a:stretch>
        </p:blipFill>
        <p:spPr>
          <a:xfrm rot="5400000">
            <a:off x="230851" y="1361437"/>
            <a:ext cx="5585954" cy="4248472"/>
          </a:xfrm>
        </p:spPr>
      </p:pic>
      <p:sp>
        <p:nvSpPr>
          <p:cNvPr id="9" name="Šipka doleva 8"/>
          <p:cNvSpPr/>
          <p:nvPr/>
        </p:nvSpPr>
        <p:spPr>
          <a:xfrm>
            <a:off x="2843808" y="2492896"/>
            <a:ext cx="5472608" cy="352839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KOŘENY CHLUPŮ A VLASŮ</a:t>
            </a:r>
            <a:endParaRPr lang="cs-CZ" sz="4000" dirty="0"/>
          </a:p>
        </p:txBody>
      </p:sp>
      <p:sp>
        <p:nvSpPr>
          <p:cNvPr id="5" name="Šipka doleva 4"/>
          <p:cNvSpPr/>
          <p:nvPr/>
        </p:nvSpPr>
        <p:spPr>
          <a:xfrm>
            <a:off x="4067944" y="1412776"/>
            <a:ext cx="4248472" cy="100811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VZPŘIMOVAČ CHLUPU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902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394" t="10225" r="5885" b="3861"/>
          <a:stretch>
            <a:fillRect/>
          </a:stretch>
        </p:blipFill>
        <p:spPr>
          <a:xfrm rot="5400000">
            <a:off x="230851" y="1361437"/>
            <a:ext cx="5585954" cy="4248472"/>
          </a:xfrm>
        </p:spPr>
      </p:pic>
      <p:sp>
        <p:nvSpPr>
          <p:cNvPr id="9" name="Šipka doleva 8"/>
          <p:cNvSpPr/>
          <p:nvPr/>
        </p:nvSpPr>
        <p:spPr>
          <a:xfrm>
            <a:off x="4572000" y="3573016"/>
            <a:ext cx="3960440" cy="172819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POTNÍ ŽLÁZA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902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394" t="10225" r="5885" b="3861"/>
          <a:stretch>
            <a:fillRect/>
          </a:stretch>
        </p:blipFill>
        <p:spPr>
          <a:xfrm rot="5400000">
            <a:off x="230851" y="1361437"/>
            <a:ext cx="5585954" cy="4248472"/>
          </a:xfrm>
        </p:spPr>
      </p:pic>
      <p:sp>
        <p:nvSpPr>
          <p:cNvPr id="9" name="Šipka doleva 8"/>
          <p:cNvSpPr/>
          <p:nvPr/>
        </p:nvSpPr>
        <p:spPr>
          <a:xfrm>
            <a:off x="3635896" y="1268760"/>
            <a:ext cx="5112568" cy="172819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MAZOVÁ ŽLÁZA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PODKOŽNÍ VAZIVO</a:t>
            </a:r>
            <a:endParaRPr lang="cs-CZ" b="1" dirty="0"/>
          </a:p>
        </p:txBody>
      </p:sp>
      <p:pic>
        <p:nvPicPr>
          <p:cNvPr id="4" name="Zástupný symbol pro obsah 3" descr="P10902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1816" t="38816" b="13454"/>
          <a:stretch>
            <a:fillRect/>
          </a:stretch>
        </p:blipFill>
        <p:spPr>
          <a:xfrm>
            <a:off x="4427984" y="2420888"/>
            <a:ext cx="4320480" cy="2854603"/>
          </a:xfrm>
        </p:spPr>
      </p:pic>
      <p:sp>
        <p:nvSpPr>
          <p:cNvPr id="5" name="TextovéPole 4"/>
          <p:cNvSpPr txBox="1"/>
          <p:nvPr/>
        </p:nvSpPr>
        <p:spPr>
          <a:xfrm>
            <a:off x="0" y="1916832"/>
            <a:ext cx="44644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r>
              <a:rPr lang="cs-CZ" sz="3200" dirty="0" smtClean="0"/>
              <a:t>nebo-li tuková tkáň</a:t>
            </a:r>
          </a:p>
          <a:p>
            <a:pPr algn="ctr">
              <a:buFontTx/>
              <a:buChar char="-"/>
            </a:pPr>
            <a:endParaRPr lang="cs-CZ" sz="3200" dirty="0" smtClean="0"/>
          </a:p>
          <a:p>
            <a:pPr algn="ctr">
              <a:buFontTx/>
              <a:buChar char="-"/>
            </a:pPr>
            <a:r>
              <a:rPr lang="cs-CZ" sz="3200" dirty="0" smtClean="0"/>
              <a:t>tvoří izolační vrstvu</a:t>
            </a:r>
          </a:p>
          <a:p>
            <a:pPr algn="ctr">
              <a:buFontTx/>
              <a:buChar char="-"/>
            </a:pPr>
            <a:endParaRPr lang="cs-CZ" sz="3200" dirty="0" smtClean="0"/>
          </a:p>
          <a:p>
            <a:pPr algn="ctr">
              <a:buFontTx/>
              <a:buChar char="-"/>
            </a:pPr>
            <a:r>
              <a:rPr lang="cs-CZ" sz="3200" dirty="0" smtClean="0"/>
              <a:t>určuje váhu těla</a:t>
            </a:r>
          </a:p>
          <a:p>
            <a:pPr algn="ctr">
              <a:buFontTx/>
              <a:buChar char="-"/>
            </a:pPr>
            <a:endParaRPr lang="cs-CZ" sz="3200" dirty="0" smtClean="0"/>
          </a:p>
          <a:p>
            <a:pPr algn="ctr">
              <a:buFontTx/>
              <a:buChar char="-"/>
            </a:pPr>
            <a:r>
              <a:rPr lang="cs-CZ" sz="3200" dirty="0" smtClean="0"/>
              <a:t>u žen bývá silnější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KOŽNÍ ÚTVARY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FFED3CD-6F67-4FBE-A238-B44EA9595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8FFED3CD-6F67-4FBE-A238-B44EA9595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8FFED3CD-6F67-4FBE-A238-B44EA9595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978423-7DE2-4394-8086-D4177B76B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E5978423-7DE2-4394-8086-D4177B76B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E5978423-7DE2-4394-8086-D4177B76B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C328B8-9117-400D-BDA1-CB5F05419C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F0C328B8-9117-400D-BDA1-CB5F05419C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F0C328B8-9117-400D-BDA1-CB5F05419C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C097A7-7600-4541-8A31-5717668F80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98C097A7-7600-4541-8A31-5717668F80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98C097A7-7600-4541-8A31-5717668F80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3E8CDB-465B-41E7-845C-3F5B5E7E6C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0F3E8CDB-465B-41E7-845C-3F5B5E7E6C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0F3E8CDB-465B-41E7-845C-3F5B5E7E6C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KOŽNÍ ŽLÁZY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76687F-214D-4C53-8F1A-573952B624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8E76687F-214D-4C53-8F1A-573952B624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8E76687F-214D-4C53-8F1A-573952B624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C830F3-6819-4DAE-9E0B-20A829BB52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21C830F3-6819-4DAE-9E0B-20A829BB52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21C830F3-6819-4DAE-9E0B-20A829BB52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D8C209-BF63-4D17-96C5-1C7D382BFB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75D8C209-BF63-4D17-96C5-1C7D382BFB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75D8C209-BF63-4D17-96C5-1C7D382BFB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7AC128-C7DB-4C1B-95CD-E6B1D8716B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D37AC128-C7DB-4C1B-95CD-E6B1D8716B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D37AC128-C7DB-4C1B-95CD-E6B1D8716B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DAKTYLOSKOPIE</a:t>
            </a:r>
            <a:endParaRPr lang="cs-CZ" b="1" dirty="0"/>
          </a:p>
        </p:txBody>
      </p:sp>
      <p:pic>
        <p:nvPicPr>
          <p:cNvPr id="3075" name="Picture 3" descr="C:\Documents and Settings\User\Local Settings\Temporary Internet Files\Content.IE5\SIXBAF0H\MC900053613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220072" y="1772816"/>
            <a:ext cx="3123457" cy="4277780"/>
          </a:xfrm>
          <a:prstGeom prst="rect">
            <a:avLst/>
          </a:prstGeom>
          <a:noFill/>
        </p:spPr>
      </p:pic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611560" y="1556792"/>
            <a:ext cx="4104456" cy="45693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- je nauka o kožních </a:t>
            </a:r>
            <a:r>
              <a:rPr lang="cs-CZ" b="1" dirty="0" smtClean="0"/>
              <a:t>papilárních liniích </a:t>
            </a:r>
            <a:r>
              <a:rPr lang="cs-CZ" dirty="0" smtClean="0"/>
              <a:t>na prstech, dlaních a ploskách nohou</a:t>
            </a:r>
          </a:p>
          <a:p>
            <a:pPr>
              <a:buFontTx/>
              <a:buChar char="-"/>
            </a:pPr>
            <a:r>
              <a:rPr lang="cs-CZ" dirty="0" smtClean="0"/>
              <a:t>otisky jsou pro jedince </a:t>
            </a:r>
            <a:r>
              <a:rPr lang="cs-CZ" b="1" dirty="0" smtClean="0"/>
              <a:t>charakteristické</a:t>
            </a:r>
            <a:r>
              <a:rPr lang="cs-CZ" dirty="0" smtClean="0"/>
              <a:t> a do jisté míry dědičné</a:t>
            </a:r>
          </a:p>
          <a:p>
            <a:pPr>
              <a:buFontTx/>
              <a:buChar char="-"/>
            </a:pPr>
            <a:r>
              <a:rPr lang="cs-CZ" dirty="0" smtClean="0"/>
              <a:t>těchto poznatků využívají </a:t>
            </a:r>
            <a:r>
              <a:rPr lang="cs-CZ" b="1" dirty="0" smtClean="0"/>
              <a:t>kriminalisté k identifikaci osob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PORANĚNÍ KŮŽE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340768"/>
          <a:ext cx="8229600" cy="4785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ONEMOCNĚNÍ KŮŽE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28803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Zapíšeme si do sešitu: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3264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b="1" u="sng" dirty="0" smtClean="0"/>
              <a:t>KŮŽE</a:t>
            </a:r>
            <a:endParaRPr lang="cs-CZ" dirty="0" smtClean="0"/>
          </a:p>
          <a:p>
            <a:pPr>
              <a:buNone/>
            </a:pPr>
            <a:r>
              <a:rPr lang="cs-CZ" u="sng" dirty="0" smtClean="0"/>
              <a:t>Funkce kůže: </a:t>
            </a:r>
            <a:endParaRPr lang="cs-CZ" dirty="0" smtClean="0"/>
          </a:p>
          <a:p>
            <a:r>
              <a:rPr lang="cs-CZ" dirty="0" smtClean="0"/>
              <a:t>ochrana, tvorba vitamínu D, vylučování, termoregulace…</a:t>
            </a:r>
          </a:p>
          <a:p>
            <a:pPr>
              <a:buNone/>
            </a:pPr>
            <a:r>
              <a:rPr lang="cs-CZ" u="sng" dirty="0" smtClean="0"/>
              <a:t>Složení kůže: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pokožka:</a:t>
            </a:r>
            <a:r>
              <a:rPr lang="cs-CZ" dirty="0" smtClean="0"/>
              <a:t> několik vrstev, barva kůže – závisí na pigmentu melaninu</a:t>
            </a:r>
          </a:p>
          <a:p>
            <a:pPr>
              <a:buNone/>
            </a:pPr>
            <a:r>
              <a:rPr lang="cs-CZ" b="1" dirty="0" smtClean="0"/>
              <a:t>škára: </a:t>
            </a:r>
            <a:r>
              <a:rPr lang="cs-CZ" dirty="0" smtClean="0"/>
              <a:t>nervová zakončení  (tlak, bolest, chlad, teplo ), cévy, kořeny chlupů,  žlázy</a:t>
            </a:r>
          </a:p>
          <a:p>
            <a:pPr>
              <a:buNone/>
            </a:pPr>
            <a:r>
              <a:rPr lang="cs-CZ" b="1" dirty="0" smtClean="0"/>
              <a:t>podkožní vazivo: </a:t>
            </a:r>
            <a:r>
              <a:rPr lang="cs-CZ" dirty="0" smtClean="0"/>
              <a:t>tukové buňky </a:t>
            </a:r>
            <a:r>
              <a:rPr lang="cs-CZ" b="1" dirty="0" smtClean="0"/>
              <a:t>- </a:t>
            </a:r>
            <a:r>
              <a:rPr lang="cs-CZ" dirty="0" smtClean="0"/>
              <a:t>funkce izolační</a:t>
            </a:r>
          </a:p>
          <a:p>
            <a:pPr>
              <a:buNone/>
            </a:pPr>
            <a:r>
              <a:rPr lang="cs-CZ" u="sng" dirty="0" smtClean="0"/>
              <a:t>Kožní útvary</a:t>
            </a:r>
            <a:r>
              <a:rPr lang="cs-CZ" dirty="0" smtClean="0"/>
              <a:t>: vlasy, chlupy, obočí, řasy, nehty</a:t>
            </a:r>
          </a:p>
          <a:p>
            <a:pPr>
              <a:buNone/>
            </a:pPr>
            <a:r>
              <a:rPr lang="cs-CZ" u="sng" dirty="0" smtClean="0"/>
              <a:t>Kožní žlázy</a:t>
            </a:r>
            <a:r>
              <a:rPr lang="cs-CZ" dirty="0" smtClean="0"/>
              <a:t>: potní, mazové, pachové a mléčné</a:t>
            </a:r>
          </a:p>
          <a:p>
            <a:pPr>
              <a:buNone/>
            </a:pPr>
            <a:r>
              <a:rPr lang="cs-CZ" dirty="0" smtClean="0"/>
              <a:t>ZDRAVOVĚDA: </a:t>
            </a:r>
          </a:p>
          <a:p>
            <a:pPr>
              <a:buNone/>
            </a:pPr>
            <a:r>
              <a:rPr lang="cs-CZ" dirty="0" smtClean="0"/>
              <a:t>Rány bodné, tržné…,popáleniny, omrzliny, poleptání, ekzémy, alergie, bradavice, opary, lupenka, akné, rakovina kůže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800" dirty="0" smtClean="0"/>
              <a:t>Není-li uvedeno jinak, vlastní práce autora.</a:t>
            </a:r>
          </a:p>
          <a:p>
            <a:pPr marL="0" indent="0">
              <a:buNone/>
            </a:pPr>
            <a:r>
              <a:rPr lang="cs-CZ" sz="1800" dirty="0" smtClean="0"/>
              <a:t>Obrázky použité v prezentaci </a:t>
            </a:r>
            <a:r>
              <a:rPr lang="cs-CZ" sz="1800" dirty="0" smtClean="0">
                <a:cs typeface="Arial" pitchFamily="34" charset="0"/>
              </a:rPr>
              <a:t>je  dostupný pod licencí Microsoft Office 2007 na Office.</a:t>
            </a:r>
            <a:r>
              <a:rPr lang="cs-CZ" sz="1800" dirty="0" err="1" smtClean="0">
                <a:cs typeface="Arial" pitchFamily="34" charset="0"/>
              </a:rPr>
              <a:t>com</a:t>
            </a:r>
            <a:endParaRPr lang="cs-CZ" sz="1800" dirty="0" smtClean="0">
              <a:cs typeface="Arial" pitchFamily="34" charset="0"/>
            </a:endParaRPr>
          </a:p>
          <a:p>
            <a:pPr marL="0" indent="0">
              <a:buNone/>
            </a:pPr>
            <a:r>
              <a:rPr lang="cs-CZ" sz="1800" dirty="0" smtClean="0">
                <a:cs typeface="Arial" pitchFamily="34" charset="0"/>
              </a:rPr>
              <a:t>Obrázek kůže – model – archiv školy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1366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439</Words>
  <Application>Microsoft Office PowerPoint</Application>
  <PresentationFormat>Předvádění na obrazovce (4:3)</PresentationFormat>
  <Paragraphs>141</Paragraphs>
  <Slides>24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KŮŽE</vt:lpstr>
      <vt:lpstr>LIDSKÁ KŮŽE</vt:lpstr>
      <vt:lpstr>KŮŽE CHRÁNÍ PŘED:</vt:lpstr>
      <vt:lpstr>DALŠÍ FUNKCE KŮŽE:</vt:lpstr>
      <vt:lpstr>MEZI JAKÉ VITAMÍNY PATŘÍ VITAMÍN D?</vt:lpstr>
      <vt:lpstr>SLOŽENÍ KŮŽE:</vt:lpstr>
      <vt:lpstr>POKOŽKA</vt:lpstr>
      <vt:lpstr>BARVA KŮŽE</vt:lpstr>
      <vt:lpstr>ŠKÁRA</vt:lpstr>
      <vt:lpstr>VE ŠKÁŘE JSOU ULOŽENY:</vt:lpstr>
      <vt:lpstr>Snímek 12</vt:lpstr>
      <vt:lpstr>Snímek 13</vt:lpstr>
      <vt:lpstr>Snímek 14</vt:lpstr>
      <vt:lpstr>Snímek 15</vt:lpstr>
      <vt:lpstr>Snímek 16</vt:lpstr>
      <vt:lpstr>PODKOŽNÍ VAZIVO</vt:lpstr>
      <vt:lpstr>KOŽNÍ ÚTVARY</vt:lpstr>
      <vt:lpstr>KOŽNÍ ŽLÁZY</vt:lpstr>
      <vt:lpstr>DAKTYLOSKOPIE</vt:lpstr>
      <vt:lpstr>PORANĚNÍ KŮŽE</vt:lpstr>
      <vt:lpstr>ONEMOCNĚNÍ KŮŽE</vt:lpstr>
      <vt:lpstr>Zapíšeme si do sešitu: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User</cp:lastModifiedBy>
  <cp:revision>18</cp:revision>
  <dcterms:modified xsi:type="dcterms:W3CDTF">2013-04-02T16:51:02Z</dcterms:modified>
</cp:coreProperties>
</file>