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7" r:id="rId9"/>
    <p:sldId id="262" r:id="rId10"/>
    <p:sldId id="263" r:id="rId11"/>
    <p:sldId id="264" r:id="rId12"/>
    <p:sldId id="265" r:id="rId13"/>
    <p:sldId id="266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47B2F5-D630-4244-BE8A-2EC3E6777779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864301-A64C-44E8-B4C9-8AB0CECCF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747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904530-4257-422E-8C91-1AC12FA82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CA4FDA9-FD27-4FE5-BEF1-073434C46F4B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4663"/>
            <a:ext cx="4739792" cy="167181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1520" y="4509119"/>
            <a:ext cx="87129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VY_32_INOVACE_XVII_3_01_Rozkvetlá větvička _ papírové kytičky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Šablona číslo:   </a:t>
            </a:r>
            <a:r>
              <a:rPr lang="cs-CZ" sz="1600" dirty="0" smtClean="0"/>
              <a:t>XVII</a:t>
            </a:r>
            <a:r>
              <a:rPr lang="cs-CZ" sz="1600" b="1" dirty="0" smtClean="0"/>
              <a:t>            Sada číslo:    </a:t>
            </a:r>
            <a:r>
              <a:rPr lang="cs-CZ" sz="1600" dirty="0"/>
              <a:t>3</a:t>
            </a:r>
            <a:r>
              <a:rPr lang="cs-CZ" sz="1600" b="1" dirty="0" smtClean="0"/>
              <a:t>       Pořadové číslo DUM:  </a:t>
            </a:r>
            <a:r>
              <a:rPr lang="cs-CZ" sz="1600" dirty="0" smtClean="0"/>
              <a:t>01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 Mgr. Jitka Valentová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04959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6165" y="620688"/>
            <a:ext cx="8064896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Žáci </a:t>
            </a:r>
            <a:r>
              <a:rPr lang="cs-CZ" dirty="0" smtClean="0"/>
              <a:t>vyrábějí z papíru kytičky.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/>
              <a:t>:  </a:t>
            </a:r>
            <a:r>
              <a:rPr lang="cs-CZ" smtClean="0"/>
              <a:t>Žáci zvládnou </a:t>
            </a:r>
            <a:r>
              <a:rPr lang="cs-CZ" dirty="0" smtClean="0"/>
              <a:t>vyrobit květinu z papíru.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 smtClean="0"/>
              <a:t>10let</a:t>
            </a:r>
            <a:r>
              <a:rPr lang="cs-CZ" dirty="0"/>
              <a:t>, </a:t>
            </a:r>
            <a:r>
              <a:rPr lang="cs-CZ" dirty="0" smtClean="0"/>
              <a:t>4.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slova: </a:t>
            </a:r>
            <a:r>
              <a:rPr lang="cs-CZ" dirty="0" smtClean="0"/>
              <a:t>stříhání, lepení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tabule, </a:t>
            </a:r>
            <a:r>
              <a:rPr lang="cs-CZ" dirty="0" smtClean="0"/>
              <a:t>papírové proužky, nůžky, lepidlo, špejle, drátek, větvička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materiálem:</a:t>
            </a:r>
          </a:p>
          <a:p>
            <a:r>
              <a:rPr lang="cs-CZ" dirty="0"/>
              <a:t>Ž</a:t>
            </a:r>
            <a:r>
              <a:rPr lang="cs-CZ" dirty="0" smtClean="0"/>
              <a:t>áci podle návodu na interaktivní tabuli vyrábějí papírové kytičky, které pomocí drátků připevní na větvičku. </a:t>
            </a:r>
          </a:p>
          <a:p>
            <a:r>
              <a:rPr lang="cs-CZ" dirty="0" smtClean="0"/>
              <a:t>Rozkvetlou větvičku mohou udělat v zimě radost svým nejbližším.</a:t>
            </a:r>
          </a:p>
        </p:txBody>
      </p:sp>
    </p:spTree>
    <p:extLst>
      <p:ext uri="{BB962C8B-B14F-4D97-AF65-F5344CB8AC3E}">
        <p14:creationId xmlns:p14="http://schemas.microsoft.com/office/powerpoint/2010/main" val="1447958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Rozkvetlá větvička</a:t>
            </a:r>
            <a:endParaRPr lang="cs-CZ" dirty="0"/>
          </a:p>
        </p:txBody>
      </p:sp>
      <p:pic>
        <p:nvPicPr>
          <p:cNvPr id="1026" name="Picture 2" descr="D:\Foto\Rodinné\2013\2013_2_15_větvička_Pč\P10007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42830"/>
            <a:ext cx="4608512" cy="3399524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8677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Připravte si : </a:t>
            </a:r>
          </a:p>
        </p:txBody>
      </p:sp>
      <p:pic>
        <p:nvPicPr>
          <p:cNvPr id="2050" name="Picture 2" descr="C:\Users\Jitka\AppData\Local\Microsoft\Windows\Temporary Internet Files\Content.IE5\6CWW9I3J\MC900252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47" y="2308334"/>
            <a:ext cx="1831285" cy="129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AppData\Local\Microsoft\Windows\Temporary Internet Files\Content.IE5\F40KD5GV\MC9002338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300" y="1938651"/>
            <a:ext cx="1944986" cy="230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itka\AppData\Local\Microsoft\Windows\Temporary Internet Files\Content.IE5\6CWW9I3J\MC9002151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600" y="2308334"/>
            <a:ext cx="1772970" cy="1563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itka\AppData\Local\Microsoft\Windows\Temporary Internet Files\Content.IE5\KJW1W9PI\MP9001778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528" y="4581128"/>
            <a:ext cx="2461337" cy="1640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1915" y="1987001"/>
            <a:ext cx="909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nůžky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84528" y="1826641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lepidlo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5017" y="1602947"/>
            <a:ext cx="1224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ravítko a tužku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74209" y="4241249"/>
            <a:ext cx="3830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bílý a žlutý kancelářský papír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60629" y="6222019"/>
            <a:ext cx="3692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š</a:t>
            </a:r>
            <a:r>
              <a:rPr lang="cs-CZ" dirty="0" smtClean="0"/>
              <a:t>pejli, kterou lehce nařízneme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378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219256" cy="2188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Nastříhejte proužky,</a:t>
            </a:r>
            <a:br>
              <a:rPr lang="cs-CZ" dirty="0" smtClean="0"/>
            </a:br>
            <a:r>
              <a:rPr lang="cs-CZ" dirty="0" smtClean="0"/>
              <a:t>bílý papír 2cm a žlutý 1cm.</a:t>
            </a:r>
            <a:endParaRPr lang="cs-CZ" dirty="0"/>
          </a:p>
        </p:txBody>
      </p:sp>
      <p:pic>
        <p:nvPicPr>
          <p:cNvPr id="3074" name="Picture 2" descr="D:\Foto\Rodinné\2013\2013_2_15_větvička_Pč\P10007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04930"/>
            <a:ext cx="4406644" cy="3304833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72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Nastříhané proužky slepte.</a:t>
            </a:r>
            <a:endParaRPr lang="cs-CZ" dirty="0"/>
          </a:p>
        </p:txBody>
      </p:sp>
      <p:pic>
        <p:nvPicPr>
          <p:cNvPr id="4098" name="Picture 2" descr="D:\Foto\Rodinné\2013\2013_2_15_větvička_Pč\P10007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0886" y="2348879"/>
            <a:ext cx="4680952" cy="3510555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47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219256" cy="1972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Spojené proužky natočte na špejli a zalepte konec.</a:t>
            </a:r>
            <a:endParaRPr lang="cs-CZ" dirty="0"/>
          </a:p>
        </p:txBody>
      </p:sp>
      <p:pic>
        <p:nvPicPr>
          <p:cNvPr id="5122" name="Picture 2" descr="D:\Foto\Rodinné\2013\2013_2_15_větvička_Pč\P100071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36" t="33361" r="14106" b="9095"/>
          <a:stretch/>
        </p:blipFill>
        <p:spPr bwMode="auto">
          <a:xfrm>
            <a:off x="3121255" y="2420888"/>
            <a:ext cx="2559465" cy="1771391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1" t="23319" r="21732"/>
          <a:stretch/>
        </p:blipFill>
        <p:spPr>
          <a:xfrm>
            <a:off x="3145338" y="4509120"/>
            <a:ext cx="2535382" cy="1995054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03586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304800"/>
            <a:ext cx="8075240" cy="1756048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53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/>
                <a:latin typeface="+mj-lt"/>
                <a:ea typeface="+mj-lt"/>
                <a:cs typeface="+mj-lt"/>
              </a:defRPr>
            </a:lvl1pPr>
          </a:lstStyle>
          <a:p>
            <a:r>
              <a:rPr lang="cs-CZ" dirty="0" smtClean="0"/>
              <a:t>Sejměte opatrně natočený proužek a rozviňte.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21" t="11314" r="27273" b="43029"/>
          <a:stretch/>
        </p:blipFill>
        <p:spPr>
          <a:xfrm>
            <a:off x="2123728" y="3140968"/>
            <a:ext cx="4627418" cy="3131127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12671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Vytvořte kytičky.</a:t>
            </a:r>
            <a:endParaRPr lang="cs-CZ" dirty="0"/>
          </a:p>
        </p:txBody>
      </p:sp>
      <p:pic>
        <p:nvPicPr>
          <p:cNvPr id="6146" name="Picture 2" descr="D:\Foto\Rodinné\2013\2013_2_15_větvička_Pč\P10007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4885775" cy="3664165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945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4800"/>
            <a:ext cx="8435280" cy="1756048"/>
          </a:xfrm>
        </p:spPr>
        <p:txBody>
          <a:bodyPr>
            <a:normAutofit/>
          </a:bodyPr>
          <a:lstStyle/>
          <a:p>
            <a:r>
              <a:rPr lang="cs-CZ" dirty="0" smtClean="0"/>
              <a:t>Drátkem připevni kytičku na větvičku.</a:t>
            </a:r>
            <a:endParaRPr lang="cs-CZ" dirty="0"/>
          </a:p>
        </p:txBody>
      </p:sp>
      <p:pic>
        <p:nvPicPr>
          <p:cNvPr id="7170" name="Picture 2" descr="D:\Foto\Rodinné\2013\2013_2_15_větvička_Pč\P10007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749" y="2492896"/>
            <a:ext cx="4662460" cy="3496687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353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jednoduché.</a:t>
            </a:r>
            <a:endParaRPr lang="cs-CZ" dirty="0"/>
          </a:p>
        </p:txBody>
      </p:sp>
      <p:pic>
        <p:nvPicPr>
          <p:cNvPr id="8194" name="Picture 2" descr="D:\Foto\Rodinné\2013\2013_2_15_větvička_Pč\P10007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8378" y="2632490"/>
            <a:ext cx="2844562" cy="2133325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D:\Foto\Rodinné\2013\2013_2_15_větvička_Pč\P10007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672" y="2350377"/>
            <a:ext cx="3024336" cy="2268149"/>
          </a:xfrm>
          <a:prstGeom prst="rect">
            <a:avLst/>
          </a:prstGeom>
          <a:noFill/>
          <a:effectLst>
            <a:glow rad="635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D:\Foto\Rodinné\2013\2013_2_15_větvička_Pč\P100070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50377"/>
            <a:ext cx="2171663" cy="2895682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005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Stačí dát jen do vázy.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3620" y="1585035"/>
            <a:ext cx="2970330" cy="3960440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70658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0927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Počkáme, až nám opravdu rozkvete.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060848"/>
            <a:ext cx="2931790" cy="3909053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24701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362720" y="2726789"/>
            <a:ext cx="3728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Použité zdroje: </a:t>
            </a:r>
            <a:endParaRPr lang="cs-CZ" sz="3600" dirty="0"/>
          </a:p>
        </p:txBody>
      </p:sp>
      <p:sp>
        <p:nvSpPr>
          <p:cNvPr id="5" name="TextovéPole 2"/>
          <p:cNvSpPr txBox="1"/>
          <p:nvPr/>
        </p:nvSpPr>
        <p:spPr>
          <a:xfrm>
            <a:off x="1347180" y="3356992"/>
            <a:ext cx="47550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fotografie z archivu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04651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100</TotalTime>
  <Words>136</Words>
  <Application>Microsoft Office PowerPoint</Application>
  <PresentationFormat>Předvádění na obrazovce (4:3)</PresentationFormat>
  <Paragraphs>41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Prezentace aplikace PowerPoint</vt:lpstr>
      <vt:lpstr>Prezentace aplikace PowerPoint</vt:lpstr>
      <vt:lpstr>Rozkvetlá větvička</vt:lpstr>
      <vt:lpstr>Připravte si : </vt:lpstr>
      <vt:lpstr>Nastříhejte proužky, bílý papír 2cm a žlutý 1cm.</vt:lpstr>
      <vt:lpstr>Nastříhané proužky slepte.</vt:lpstr>
      <vt:lpstr>Spojené proužky natočte na špejli a zalepte konec.</vt:lpstr>
      <vt:lpstr>Prezentace aplikace PowerPoint</vt:lpstr>
      <vt:lpstr>Vytvořte kytičky.</vt:lpstr>
      <vt:lpstr>Drátkem připevni kytičku na větvičku.</vt:lpstr>
      <vt:lpstr>Je to jednoduché.</vt:lpstr>
      <vt:lpstr>Stačí dát jen do vázy.</vt:lpstr>
      <vt:lpstr>Počkáme, až nám opravdu rozkvete.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14</cp:revision>
  <dcterms:created xsi:type="dcterms:W3CDTF">2013-02-17T21:32:25Z</dcterms:created>
  <dcterms:modified xsi:type="dcterms:W3CDTF">2013-04-02T19:34:17Z</dcterms:modified>
</cp:coreProperties>
</file>