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VY_32_INOVACE_20_Český 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Věty oznamovací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C54E9F-68F9-4647-96E3-25F1DEAF78A8}" type="presOf" srcId="{B651F6E3-6281-48DB-9319-2AEAFDAE7572}" destId="{619D679B-A015-4ECF-8348-D1034C574F40}" srcOrd="0" destOrd="0" presId="urn:microsoft.com/office/officeart/2005/8/layout/target3"/>
    <dgm:cxn modelId="{9062623E-4B9F-47D4-9FDA-014234B21DA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F0CEA6-9FDF-4802-AE4C-EA7791112161}" type="presOf" srcId="{D8197B8C-B260-4A16-BDF4-0947B075E274}" destId="{25B08C86-7E15-44DC-BE7F-FFB55DD49D12}" srcOrd="0" destOrd="0" presId="urn:microsoft.com/office/officeart/2005/8/layout/target3"/>
    <dgm:cxn modelId="{F9586813-57B3-4781-9B1B-DD99AA832FD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8CA5ED-4F3D-4C7E-B38E-09ED915D0311}" type="presOf" srcId="{D8197B8C-B260-4A16-BDF4-0947B075E274}" destId="{5A5FFA88-C948-4069-8E93-59FA12366E83}" srcOrd="1" destOrd="0" presId="urn:microsoft.com/office/officeart/2005/8/layout/target3"/>
    <dgm:cxn modelId="{CCE5D281-3924-4067-99C0-0648A060845F}" type="presOf" srcId="{4C35D32F-0EAB-4CD7-82EE-45574DC2A586}" destId="{8BEBB6EC-1DAA-4CAC-8A25-BC0FCBD5DBD5}" srcOrd="0" destOrd="0" presId="urn:microsoft.com/office/officeart/2005/8/layout/target3"/>
    <dgm:cxn modelId="{C3C7B9D6-67BE-476E-88B6-5F1CA3925314}" type="presOf" srcId="{D1B46980-6531-4606-95E6-44980827E919}" destId="{6140AFEC-043D-4C43-A2F9-D0F5331DF3A3}" srcOrd="0" destOrd="0" presId="urn:microsoft.com/office/officeart/2005/8/layout/target3"/>
    <dgm:cxn modelId="{5D6F2DA5-72EE-4590-9F00-893978920C6C}" type="presOf" srcId="{D1D4F407-5343-4D3F-B5B9-D407B03CAEB4}" destId="{D005CE8C-CC26-4C3E-AC11-E15060ECD759}" srcOrd="0" destOrd="0" presId="urn:microsoft.com/office/officeart/2005/8/layout/target3"/>
    <dgm:cxn modelId="{F5D14F46-8C5D-4C61-904C-3B9941FC2871}" type="presOf" srcId="{B651F6E3-6281-48DB-9319-2AEAFDAE7572}" destId="{6BB5E863-4638-4E1D-BFDE-399D028AC4ED}" srcOrd="1" destOrd="0" presId="urn:microsoft.com/office/officeart/2005/8/layout/target3"/>
    <dgm:cxn modelId="{550EC5C3-2ECD-4322-8DD2-5B86D7D212F7}" type="presOf" srcId="{757F3AB3-0718-4624-B441-E567A8F0AB56}" destId="{333A1088-737F-45CB-B68E-254E46348037}" srcOrd="0" destOrd="0" presId="urn:microsoft.com/office/officeart/2005/8/layout/target3"/>
    <dgm:cxn modelId="{C915255A-E97F-4795-A1C3-1A598042E87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929057F-7DAC-4124-A389-3732EB7418F3}" type="presParOf" srcId="{333A1088-737F-45CB-B68E-254E46348037}" destId="{F5ABB229-8D3B-4694-996A-96F23CF14429}" srcOrd="0" destOrd="0" presId="urn:microsoft.com/office/officeart/2005/8/layout/target3"/>
    <dgm:cxn modelId="{D4150AAF-E408-4B37-8100-994919544C23}" type="presParOf" srcId="{333A1088-737F-45CB-B68E-254E46348037}" destId="{F41139FD-01EE-4571-8B17-4FB00FC51163}" srcOrd="1" destOrd="0" presId="urn:microsoft.com/office/officeart/2005/8/layout/target3"/>
    <dgm:cxn modelId="{9276A9E1-EA8C-46AA-8BE5-0649D1F97967}" type="presParOf" srcId="{333A1088-737F-45CB-B68E-254E46348037}" destId="{D005CE8C-CC26-4C3E-AC11-E15060ECD759}" srcOrd="2" destOrd="0" presId="urn:microsoft.com/office/officeart/2005/8/layout/target3"/>
    <dgm:cxn modelId="{5A16C03D-4918-427E-B3B8-48BC5B15C52B}" type="presParOf" srcId="{333A1088-737F-45CB-B68E-254E46348037}" destId="{2C702D82-9B77-49B7-9568-BB8EB47C3372}" srcOrd="3" destOrd="0" presId="urn:microsoft.com/office/officeart/2005/8/layout/target3"/>
    <dgm:cxn modelId="{0BD7115E-DB70-45E4-B768-C2538FC217D2}" type="presParOf" srcId="{333A1088-737F-45CB-B68E-254E46348037}" destId="{A52A0455-90FF-4808-ABD0-F02540D31D5A}" srcOrd="4" destOrd="0" presId="urn:microsoft.com/office/officeart/2005/8/layout/target3"/>
    <dgm:cxn modelId="{1FD86BF4-5C48-4070-A695-CEBE4F65DC57}" type="presParOf" srcId="{333A1088-737F-45CB-B68E-254E46348037}" destId="{6140AFEC-043D-4C43-A2F9-D0F5331DF3A3}" srcOrd="5" destOrd="0" presId="urn:microsoft.com/office/officeart/2005/8/layout/target3"/>
    <dgm:cxn modelId="{EC1FF219-E4E7-4C5B-8485-A19D42B08F26}" type="presParOf" srcId="{333A1088-737F-45CB-B68E-254E46348037}" destId="{9358AC05-5D7D-4327-9F80-1AD486AEA664}" srcOrd="6" destOrd="0" presId="urn:microsoft.com/office/officeart/2005/8/layout/target3"/>
    <dgm:cxn modelId="{04D743FE-8747-41B4-9FAA-6ABDA89A1BE0}" type="presParOf" srcId="{333A1088-737F-45CB-B68E-254E46348037}" destId="{313FC574-E1CD-4FB4-B054-0B805CE0447D}" srcOrd="7" destOrd="0" presId="urn:microsoft.com/office/officeart/2005/8/layout/target3"/>
    <dgm:cxn modelId="{45E1A124-47BA-446E-B984-A0A88C526774}" type="presParOf" srcId="{333A1088-737F-45CB-B68E-254E46348037}" destId="{619D679B-A015-4ECF-8348-D1034C574F40}" srcOrd="8" destOrd="0" presId="urn:microsoft.com/office/officeart/2005/8/layout/target3"/>
    <dgm:cxn modelId="{457F152A-EF38-497A-9459-AD8F1FE980D8}" type="presParOf" srcId="{333A1088-737F-45CB-B68E-254E46348037}" destId="{322283A8-4A27-4CDA-BAE3-F381106A9174}" srcOrd="9" destOrd="0" presId="urn:microsoft.com/office/officeart/2005/8/layout/target3"/>
    <dgm:cxn modelId="{73EBA6C3-1331-4E3F-A2AB-53EC6988D002}" type="presParOf" srcId="{333A1088-737F-45CB-B68E-254E46348037}" destId="{FFC9F71D-1B4F-4AD9-A4A6-86ADEFC8AF5C}" srcOrd="10" destOrd="0" presId="urn:microsoft.com/office/officeart/2005/8/layout/target3"/>
    <dgm:cxn modelId="{3731B9BF-ADCC-4F39-BA1A-212B0EC245AF}" type="presParOf" srcId="{333A1088-737F-45CB-B68E-254E46348037}" destId="{25B08C86-7E15-44DC-BE7F-FFB55DD49D12}" srcOrd="11" destOrd="0" presId="urn:microsoft.com/office/officeart/2005/8/layout/target3"/>
    <dgm:cxn modelId="{B85F39B9-A9D6-4942-A35E-4324D66AB902}" type="presParOf" srcId="{333A1088-737F-45CB-B68E-254E46348037}" destId="{76644BE8-9D7C-4C09-B250-3D10AF48CBB7}" srcOrd="12" destOrd="0" presId="urn:microsoft.com/office/officeart/2005/8/layout/target3"/>
    <dgm:cxn modelId="{485EFBDC-B293-4354-B8DA-A87275AFD489}" type="presParOf" srcId="{333A1088-737F-45CB-B68E-254E46348037}" destId="{EE85B701-7295-41C0-BA7A-34D3756A2AE6}" srcOrd="13" destOrd="0" presId="urn:microsoft.com/office/officeart/2005/8/layout/target3"/>
    <dgm:cxn modelId="{6F1F7B3D-0DE2-43F3-97E9-055208B02C49}" type="presParOf" srcId="{333A1088-737F-45CB-B68E-254E46348037}" destId="{8BEBB6EC-1DAA-4CAC-8A25-BC0FCBD5DBD5}" srcOrd="14" destOrd="0" presId="urn:microsoft.com/office/officeart/2005/8/layout/target3"/>
    <dgm:cxn modelId="{03887D2F-7A1E-43D6-BE1A-5FBEC8DB32F4}" type="presParOf" srcId="{333A1088-737F-45CB-B68E-254E46348037}" destId="{AED2198E-93D5-4001-81B4-73124B309672}" srcOrd="15" destOrd="0" presId="urn:microsoft.com/office/officeart/2005/8/layout/target3"/>
    <dgm:cxn modelId="{F00AC548-64D5-4417-9809-25D5EE64B100}" type="presParOf" srcId="{333A1088-737F-45CB-B68E-254E46348037}" destId="{2BE915AB-18AA-4053-B92C-3BFC9ED204BB}" srcOrd="16" destOrd="0" presId="urn:microsoft.com/office/officeart/2005/8/layout/target3"/>
    <dgm:cxn modelId="{D41C0A44-F4D4-4D5B-A64C-654AD7361996}" type="presParOf" srcId="{333A1088-737F-45CB-B68E-254E46348037}" destId="{6BB5E863-4638-4E1D-BFDE-399D028AC4ED}" srcOrd="17" destOrd="0" presId="urn:microsoft.com/office/officeart/2005/8/layout/target3"/>
    <dgm:cxn modelId="{3284C718-9F85-4AFC-833A-019A6293262C}" type="presParOf" srcId="{333A1088-737F-45CB-B68E-254E46348037}" destId="{5A5FFA88-C948-4069-8E93-59FA12366E83}" srcOrd="18" destOrd="0" presId="urn:microsoft.com/office/officeart/2005/8/layout/target3"/>
    <dgm:cxn modelId="{5934AD0E-335D-4472-A3EC-E5A76B6447A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VY_32_INOVACE_20_Český jazyk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Věty oznamovací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B12447-9018-43FF-AC16-47531E02C39C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6999EC-938D-41FB-9025-A35216A8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914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963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840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482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634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522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764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004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190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942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748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875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A00A5-6306-41F3-8727-C257791F523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A9E782-BD2D-4448-AEA6-89351A2F1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259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2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1.jpeg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6147185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223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pro 4. ročník ZŠ Praktické  v hodině Čj. Snímek č. 4 – čtení, kontrola, co si pamatuješ </a:t>
            </a:r>
            <a:r>
              <a:rPr lang="cs-CZ" smtClean="0"/>
              <a:t>o podzimu? </a:t>
            </a:r>
            <a:r>
              <a:rPr lang="cs-CZ" dirty="0" smtClean="0"/>
              <a:t>Snímek č. 5 – práce s perem na tabuli.</a:t>
            </a:r>
          </a:p>
        </p:txBody>
      </p:sp>
    </p:spTree>
    <p:extLst>
      <p:ext uri="{BB962C8B-B14F-4D97-AF65-F5344CB8AC3E}">
        <p14:creationId xmlns:p14="http://schemas.microsoft.com/office/powerpoint/2010/main" val="417969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1944215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B050"/>
                </a:solidFill>
              </a:rPr>
              <a:t>Věty oznamovací</a:t>
            </a:r>
            <a:endParaRPr lang="cs-CZ" sz="6600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140968"/>
            <a:ext cx="6400800" cy="18002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Něco nového nám oznamují. </a:t>
            </a:r>
          </a:p>
          <a:p>
            <a:r>
              <a:rPr lang="cs-CZ" sz="4000" dirty="0" smtClean="0">
                <a:solidFill>
                  <a:srgbClr val="00B050"/>
                </a:solidFill>
              </a:rPr>
              <a:t>Na konci mají tečku.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87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oznamovací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Podzim začíná v září.</a:t>
            </a:r>
          </a:p>
          <a:p>
            <a:r>
              <a:rPr lang="cs-CZ" dirty="0" smtClean="0"/>
              <a:t>Podzimní měsíce jsou září, říjen a listopad.</a:t>
            </a:r>
          </a:p>
          <a:p>
            <a:r>
              <a:rPr lang="cs-CZ" dirty="0" smtClean="0"/>
              <a:t>Sadaři češou švestky, hrušky a jablíčka.</a:t>
            </a:r>
          </a:p>
          <a:p>
            <a:r>
              <a:rPr lang="cs-CZ" dirty="0" smtClean="0"/>
              <a:t>Na poli se sklízí brambory, řepa a kukuřice.</a:t>
            </a:r>
          </a:p>
          <a:p>
            <a:r>
              <a:rPr lang="cs-CZ" dirty="0" smtClean="0"/>
              <a:t>V zahradách dozrává zelí, kapusta, mrkev, celer, pórek a květák.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B2H21JPP\MC9003982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24744"/>
            <a:ext cx="455919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4IC258IL\MP9004011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09120"/>
            <a:ext cx="455919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746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Oběd vaří</a:t>
            </a:r>
          </a:p>
          <a:p>
            <a:pPr marL="0" indent="0">
              <a:buNone/>
            </a:pPr>
            <a:r>
              <a:rPr lang="cs-CZ" dirty="0" smtClean="0"/>
              <a:t>Vajíčka snáší</a:t>
            </a:r>
          </a:p>
          <a:p>
            <a:pPr marL="0" indent="0">
              <a:buNone/>
            </a:pPr>
            <a:r>
              <a:rPr lang="cs-CZ" dirty="0" smtClean="0"/>
              <a:t>Dům hlídá</a:t>
            </a:r>
          </a:p>
          <a:p>
            <a:pPr marL="0" indent="0">
              <a:buNone/>
            </a:pPr>
            <a:r>
              <a:rPr lang="cs-CZ" dirty="0" smtClean="0"/>
              <a:t>Po silnici jede</a:t>
            </a:r>
          </a:p>
          <a:p>
            <a:pPr marL="0" indent="0">
              <a:buNone/>
            </a:pPr>
            <a:r>
              <a:rPr lang="cs-CZ" dirty="0" smtClean="0"/>
              <a:t>Na zahrádce rostou</a:t>
            </a:r>
          </a:p>
          <a:p>
            <a:pPr marL="0" indent="0">
              <a:buNone/>
            </a:pPr>
            <a:r>
              <a:rPr lang="cs-CZ" dirty="0" smtClean="0"/>
              <a:t>Myši chytá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8PODLNKV\MC900233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569493"/>
            <a:ext cx="1703481" cy="138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\Local Settings\Temporary Internet Files\Content.IE5\4IC258IL\MC900331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113" y="1084553"/>
            <a:ext cx="1314071" cy="1177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B2H21JPP\MP9004016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679533"/>
            <a:ext cx="1518664" cy="101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dmin\Local Settings\Temporary Internet Files\Content.IE5\4IC258IL\MC90044174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329" y="2339630"/>
            <a:ext cx="1845927" cy="184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8PODLNKV\MP9004068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398" y="5017161"/>
            <a:ext cx="2484463" cy="165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admin\Local Settings\Temporary Internet Files\Content.IE5\B2H21JPP\MP9002622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242560"/>
            <a:ext cx="1414687" cy="1402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06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věty oznamovací: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vaří oběd.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snáší vajíčka.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hlídá dům.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jede po silnici.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chytá myši.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rostou na zahrádce.</a:t>
            </a:r>
            <a:endParaRPr lang="cs-CZ" dirty="0"/>
          </a:p>
        </p:txBody>
      </p:sp>
      <p:pic>
        <p:nvPicPr>
          <p:cNvPr id="3075" name="Picture 3" descr="C:\Documents and Settings\admin\Local Settings\Temporary Internet Files\Content.IE5\B2H21JPP\MP900262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630" y="3717032"/>
            <a:ext cx="1093491" cy="1084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\Local Settings\Temporary Internet Files\Content.IE5\IU30V5K8\MC9002334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68760"/>
            <a:ext cx="887744" cy="111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\Local Settings\Temporary Internet Files\Content.IE5\8PODLNKV\MC9003316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11661"/>
            <a:ext cx="1051626" cy="942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admin\Local Settings\Temporary Internet Files\Content.IE5\B2H21JPP\MP900401615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117" y="2564904"/>
            <a:ext cx="1411301" cy="94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admin\Local Settings\Temporary Internet Files\Content.IE5\IU30V5K8\MC90044174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66511"/>
            <a:ext cx="1295196" cy="1295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admin\Local Settings\Temporary Internet Files\Content.IE5\8PODLNKV\MP9004066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344" y="4880169"/>
            <a:ext cx="2239144" cy="1096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368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172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183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Věty oznamovací</vt:lpstr>
      <vt:lpstr>Věty oznamovací</vt:lpstr>
      <vt:lpstr>Doplň věty obrázkem</vt:lpstr>
      <vt:lpstr>Přečti věty oznamovací: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oznamovací</dc:title>
  <dc:creator>...</dc:creator>
  <cp:lastModifiedBy>Slaminkova Jana</cp:lastModifiedBy>
  <cp:revision>10</cp:revision>
  <dcterms:created xsi:type="dcterms:W3CDTF">2012-10-25T18:37:05Z</dcterms:created>
  <dcterms:modified xsi:type="dcterms:W3CDTF">2012-11-19T11:57:26Z</dcterms:modified>
</cp:coreProperties>
</file>