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2" r:id="rId2"/>
    <p:sldId id="261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VY_32_INOVACE_01_DĚJEPIS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Poznáváme dějiny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0096801-5EA6-4C04-A2AF-CD4425F59690}" type="presOf" srcId="{02D3ABD5-07DC-48E3-807C-B204D29A7DF0}" destId="{61B35E2F-12DF-441A-B3C7-B9B960E9874B}" srcOrd="0" destOrd="0" presId="urn:microsoft.com/office/officeart/2005/8/layout/target3"/>
    <dgm:cxn modelId="{61190409-E9D2-4B06-8E45-BC4FC6D66A79}" type="presOf" srcId="{4C35D32F-0EAB-4CD7-82EE-45574DC2A586}" destId="{890E4F0B-2866-4A3F-A3C7-2A14B1797930}" srcOrd="1" destOrd="0" presId="urn:microsoft.com/office/officeart/2005/8/layout/target3"/>
    <dgm:cxn modelId="{28B780B0-6B99-4C86-97AF-A0EBDA257838}" type="presOf" srcId="{B651F6E3-6281-48DB-9319-2AEAFDAE7572}" destId="{619D679B-A015-4ECF-8348-D1034C574F40}" srcOrd="0" destOrd="0" presId="urn:microsoft.com/office/officeart/2005/8/layout/target3"/>
    <dgm:cxn modelId="{17B5EBD5-D9BD-48EE-AA1A-62E89E505B63}" type="presOf" srcId="{D8197B8C-B260-4A16-BDF4-0947B075E274}" destId="{25B08C86-7E15-44DC-BE7F-FFB55DD49D12}" srcOrd="0" destOrd="0" presId="urn:microsoft.com/office/officeart/2005/8/layout/target3"/>
    <dgm:cxn modelId="{3DB13088-A817-4354-8F0A-BBF15E43885B}" type="presOf" srcId="{757F3AB3-0718-4624-B441-E567A8F0AB56}" destId="{333A1088-737F-45CB-B68E-254E46348037}" srcOrd="0" destOrd="0" presId="urn:microsoft.com/office/officeart/2005/8/layout/target3"/>
    <dgm:cxn modelId="{509B88C7-00D2-4D62-A1FA-CF99871B895F}" type="presOf" srcId="{D1B46980-6531-4606-95E6-44980827E919}" destId="{6140AFEC-043D-4C43-A2F9-D0F5331DF3A3}" srcOrd="0" destOrd="0" presId="urn:microsoft.com/office/officeart/2005/8/layout/target3"/>
    <dgm:cxn modelId="{36B39F3D-F5FD-42D3-B39B-C51384EAEDB8}" type="presOf" srcId="{D1B46980-6531-4606-95E6-44980827E919}" destId="{2BE915AB-18AA-4053-B92C-3BFC9ED204BB}" srcOrd="1" destOrd="0" presId="urn:microsoft.com/office/officeart/2005/8/layout/target3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56A522CA-4D57-47B4-9ED1-C34F81C47DAF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FAFA5FF-F04B-409D-9A8C-AFEF419D7B6B}" type="presOf" srcId="{D1D4F407-5343-4D3F-B5B9-D407B03CAEB4}" destId="{AED2198E-93D5-4001-81B4-73124B309672}" srcOrd="1" destOrd="0" presId="urn:microsoft.com/office/officeart/2005/8/layout/target3"/>
    <dgm:cxn modelId="{01FD5A06-B975-467C-B595-6D380C061BBF}" type="presOf" srcId="{B651F6E3-6281-48DB-9319-2AEAFDAE7572}" destId="{6BB5E863-4638-4E1D-BFDE-399D028AC4ED}" srcOrd="1" destOrd="0" presId="urn:microsoft.com/office/officeart/2005/8/layout/target3"/>
    <dgm:cxn modelId="{9E0D6461-DDA2-415D-BC25-97E2A2B8BED0}" type="presOf" srcId="{4C35D32F-0EAB-4CD7-82EE-45574DC2A586}" destId="{8BEBB6EC-1DAA-4CAC-8A25-BC0FCBD5DBD5}" srcOrd="0" destOrd="0" presId="urn:microsoft.com/office/officeart/2005/8/layout/target3"/>
    <dgm:cxn modelId="{ACCC8D07-BDD5-43A3-8D8D-9768A61A061F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3CD7A70-3632-4BD3-8814-B01422AEDBB0}" type="presOf" srcId="{02D3ABD5-07DC-48E3-807C-B204D29A7DF0}" destId="{7F32AFE6-5D2C-4DC7-87A5-B62FB13DC21B}" srcOrd="1" destOrd="0" presId="urn:microsoft.com/office/officeart/2005/8/layout/target3"/>
    <dgm:cxn modelId="{F8E877CC-EF85-426C-B8A0-735A01EF2ED6}" type="presParOf" srcId="{333A1088-737F-45CB-B68E-254E46348037}" destId="{F5ABB229-8D3B-4694-996A-96F23CF14429}" srcOrd="0" destOrd="0" presId="urn:microsoft.com/office/officeart/2005/8/layout/target3"/>
    <dgm:cxn modelId="{B2E4EA74-FC71-41E7-BAAC-6973D388A9B6}" type="presParOf" srcId="{333A1088-737F-45CB-B68E-254E46348037}" destId="{F41139FD-01EE-4571-8B17-4FB00FC51163}" srcOrd="1" destOrd="0" presId="urn:microsoft.com/office/officeart/2005/8/layout/target3"/>
    <dgm:cxn modelId="{EB868639-F302-4072-86A5-C22C4998EB64}" type="presParOf" srcId="{333A1088-737F-45CB-B68E-254E46348037}" destId="{D005CE8C-CC26-4C3E-AC11-E15060ECD759}" srcOrd="2" destOrd="0" presId="urn:microsoft.com/office/officeart/2005/8/layout/target3"/>
    <dgm:cxn modelId="{39526D10-D570-4BD5-9F32-BA07A183A93A}" type="presParOf" srcId="{333A1088-737F-45CB-B68E-254E46348037}" destId="{2C702D82-9B77-49B7-9568-BB8EB47C3372}" srcOrd="3" destOrd="0" presId="urn:microsoft.com/office/officeart/2005/8/layout/target3"/>
    <dgm:cxn modelId="{D564679E-8FBA-438D-8AC1-1D3CA7D403EC}" type="presParOf" srcId="{333A1088-737F-45CB-B68E-254E46348037}" destId="{A52A0455-90FF-4808-ABD0-F02540D31D5A}" srcOrd="4" destOrd="0" presId="urn:microsoft.com/office/officeart/2005/8/layout/target3"/>
    <dgm:cxn modelId="{F752CB5E-920D-4B1A-BB07-FF5634C377A2}" type="presParOf" srcId="{333A1088-737F-45CB-B68E-254E46348037}" destId="{6140AFEC-043D-4C43-A2F9-D0F5331DF3A3}" srcOrd="5" destOrd="0" presId="urn:microsoft.com/office/officeart/2005/8/layout/target3"/>
    <dgm:cxn modelId="{BAEB22DD-C754-47BF-9DB8-DB95E93B6E3B}" type="presParOf" srcId="{333A1088-737F-45CB-B68E-254E46348037}" destId="{9358AC05-5D7D-4327-9F80-1AD486AEA664}" srcOrd="6" destOrd="0" presId="urn:microsoft.com/office/officeart/2005/8/layout/target3"/>
    <dgm:cxn modelId="{3BEDDF64-718E-4D9E-887C-D4192340B5BF}" type="presParOf" srcId="{333A1088-737F-45CB-B68E-254E46348037}" destId="{313FC574-E1CD-4FB4-B054-0B805CE0447D}" srcOrd="7" destOrd="0" presId="urn:microsoft.com/office/officeart/2005/8/layout/target3"/>
    <dgm:cxn modelId="{49A27726-7549-457F-BAB3-6CD521DBADAE}" type="presParOf" srcId="{333A1088-737F-45CB-B68E-254E46348037}" destId="{619D679B-A015-4ECF-8348-D1034C574F40}" srcOrd="8" destOrd="0" presId="urn:microsoft.com/office/officeart/2005/8/layout/target3"/>
    <dgm:cxn modelId="{02F91863-AF62-4278-99B7-689F1D9AA18A}" type="presParOf" srcId="{333A1088-737F-45CB-B68E-254E46348037}" destId="{322283A8-4A27-4CDA-BAE3-F381106A9174}" srcOrd="9" destOrd="0" presId="urn:microsoft.com/office/officeart/2005/8/layout/target3"/>
    <dgm:cxn modelId="{20985EAE-6253-4060-8850-212D257E6DFA}" type="presParOf" srcId="{333A1088-737F-45CB-B68E-254E46348037}" destId="{FFC9F71D-1B4F-4AD9-A4A6-86ADEFC8AF5C}" srcOrd="10" destOrd="0" presId="urn:microsoft.com/office/officeart/2005/8/layout/target3"/>
    <dgm:cxn modelId="{74B8604A-A980-4D21-9631-DF7DC035BD1C}" type="presParOf" srcId="{333A1088-737F-45CB-B68E-254E46348037}" destId="{25B08C86-7E15-44DC-BE7F-FFB55DD49D12}" srcOrd="11" destOrd="0" presId="urn:microsoft.com/office/officeart/2005/8/layout/target3"/>
    <dgm:cxn modelId="{EBC3A0CE-6DCD-4B37-BFCE-874B1EE5690F}" type="presParOf" srcId="{333A1088-737F-45CB-B68E-254E46348037}" destId="{76644BE8-9D7C-4C09-B250-3D10AF48CBB7}" srcOrd="12" destOrd="0" presId="urn:microsoft.com/office/officeart/2005/8/layout/target3"/>
    <dgm:cxn modelId="{F4B1993C-F2A5-4413-A286-D16EAC29FC5E}" type="presParOf" srcId="{333A1088-737F-45CB-B68E-254E46348037}" destId="{EE85B701-7295-41C0-BA7A-34D3756A2AE6}" srcOrd="13" destOrd="0" presId="urn:microsoft.com/office/officeart/2005/8/layout/target3"/>
    <dgm:cxn modelId="{7A172097-8684-45E5-B3E9-260B1BCC48BA}" type="presParOf" srcId="{333A1088-737F-45CB-B68E-254E46348037}" destId="{8BEBB6EC-1DAA-4CAC-8A25-BC0FCBD5DBD5}" srcOrd="14" destOrd="0" presId="urn:microsoft.com/office/officeart/2005/8/layout/target3"/>
    <dgm:cxn modelId="{1EC1B731-2D10-48C5-90EA-5BD0A0871179}" type="presParOf" srcId="{333A1088-737F-45CB-B68E-254E46348037}" destId="{D1B260DE-8BB4-4A33-89B8-8818FDEE805A}" srcOrd="15" destOrd="0" presId="urn:microsoft.com/office/officeart/2005/8/layout/target3"/>
    <dgm:cxn modelId="{977B1DB7-9A0B-48AA-B83B-75FBE25EDDD5}" type="presParOf" srcId="{333A1088-737F-45CB-B68E-254E46348037}" destId="{AF3572B6-0987-4E43-8E73-84BA9F9BA0A7}" srcOrd="16" destOrd="0" presId="urn:microsoft.com/office/officeart/2005/8/layout/target3"/>
    <dgm:cxn modelId="{18F6C877-ACF3-41B4-AAEE-3A0F94AC0128}" type="presParOf" srcId="{333A1088-737F-45CB-B68E-254E46348037}" destId="{61B35E2F-12DF-441A-B3C7-B9B960E9874B}" srcOrd="17" destOrd="0" presId="urn:microsoft.com/office/officeart/2005/8/layout/target3"/>
    <dgm:cxn modelId="{DD13B0FD-C8CB-401D-B4E6-C6F8886363E3}" type="presParOf" srcId="{333A1088-737F-45CB-B68E-254E46348037}" destId="{AED2198E-93D5-4001-81B4-73124B309672}" srcOrd="18" destOrd="0" presId="urn:microsoft.com/office/officeart/2005/8/layout/target3"/>
    <dgm:cxn modelId="{6D5C1085-8A09-4C63-9BD3-4352C97E91CF}" type="presParOf" srcId="{333A1088-737F-45CB-B68E-254E46348037}" destId="{2BE915AB-18AA-4053-B92C-3BFC9ED204BB}" srcOrd="19" destOrd="0" presId="urn:microsoft.com/office/officeart/2005/8/layout/target3"/>
    <dgm:cxn modelId="{ADCF7B08-E043-4A60-9461-2409C05B7579}" type="presParOf" srcId="{333A1088-737F-45CB-B68E-254E46348037}" destId="{6BB5E863-4638-4E1D-BFDE-399D028AC4ED}" srcOrd="20" destOrd="0" presId="urn:microsoft.com/office/officeart/2005/8/layout/target3"/>
    <dgm:cxn modelId="{62FFE68C-A132-4141-9238-6D3AAA10EC53}" type="presParOf" srcId="{333A1088-737F-45CB-B68E-254E46348037}" destId="{5A5FFA88-C948-4069-8E93-59FA12366E83}" srcOrd="21" destOrd="0" presId="urn:microsoft.com/office/officeart/2005/8/layout/target3"/>
    <dgm:cxn modelId="{3BF93A9A-4E57-4629-9070-38555A767E83}" type="presParOf" srcId="{333A1088-737F-45CB-B68E-254E46348037}" destId="{890E4F0B-2866-4A3F-A3C7-2A14B1797930}" srcOrd="22" destOrd="0" presId="urn:microsoft.com/office/officeart/2005/8/layout/target3"/>
    <dgm:cxn modelId="{25870DBF-DECF-41D1-BDCA-4A60AB6328F2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VY_32_INOVACE_01_DĚJEPIS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Poznáváme dějiny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ACF5DD-E615-4C01-A746-94691019FFBD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C01A9F-F2CC-47F1-85AF-743F227F68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946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04E70-25F8-49E7-B122-F555DB8C43DD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80B6C-D6E1-431B-9B31-B65939086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9098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04E70-25F8-49E7-B122-F555DB8C43DD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80B6C-D6E1-431B-9B31-B65939086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01745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04E70-25F8-49E7-B122-F555DB8C43DD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80B6C-D6E1-431B-9B31-B65939086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61221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04E70-25F8-49E7-B122-F555DB8C43DD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80B6C-D6E1-431B-9B31-B65939086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18551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04E70-25F8-49E7-B122-F555DB8C43DD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80B6C-D6E1-431B-9B31-B65939086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36676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04E70-25F8-49E7-B122-F555DB8C43DD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80B6C-D6E1-431B-9B31-B65939086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08851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04E70-25F8-49E7-B122-F555DB8C43DD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80B6C-D6E1-431B-9B31-B65939086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57740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04E70-25F8-49E7-B122-F555DB8C43DD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80B6C-D6E1-431B-9B31-B65939086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3265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04E70-25F8-49E7-B122-F555DB8C43DD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80B6C-D6E1-431B-9B31-B65939086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54056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04E70-25F8-49E7-B122-F555DB8C43DD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80B6C-D6E1-431B-9B31-B65939086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41401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04E70-25F8-49E7-B122-F555DB8C43DD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80B6C-D6E1-431B-9B31-B65939086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76724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704E70-25F8-49E7-B122-F555DB8C43DD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A80B6C-D6E1-431B-9B31-B65939086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8950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wmf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1.wmf"/><Relationship Id="rId7" Type="http://schemas.openxmlformats.org/officeDocument/2006/relationships/image" Target="../media/image25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wmf"/><Relationship Id="rId4" Type="http://schemas.openxmlformats.org/officeDocument/2006/relationships/image" Target="../media/image22.wmf"/><Relationship Id="rId9" Type="http://schemas.openxmlformats.org/officeDocument/2006/relationships/image" Target="../media/image2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6954877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2660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Historické prameny, zdroje informací</a:t>
            </a:r>
          </a:p>
          <a:p>
            <a:pPr marL="0" indent="0">
              <a:buNone/>
            </a:pPr>
            <a:r>
              <a:rPr lang="cs-CZ" sz="2400" dirty="0" smtClean="0"/>
              <a:t>Jazyk : čeština</a:t>
            </a:r>
          </a:p>
          <a:p>
            <a:pPr marL="0" indent="0">
              <a:buNone/>
            </a:pPr>
            <a:r>
              <a:rPr lang="cs-CZ" sz="2400" dirty="0" smtClean="0"/>
              <a:t>Očekávaný výstup : Seznámit se možnostmi, kde získat informace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k různým obdobím v dějinách lidstva</a:t>
            </a:r>
          </a:p>
          <a:p>
            <a:pPr marL="0" indent="0">
              <a:buNone/>
            </a:pPr>
            <a:r>
              <a:rPr lang="cs-CZ" sz="2400" dirty="0" smtClean="0"/>
              <a:t>Druh materiálu : prezentace</a:t>
            </a:r>
          </a:p>
          <a:p>
            <a:pPr marL="0" indent="0">
              <a:buNone/>
            </a:pPr>
            <a:r>
              <a:rPr lang="cs-CZ" sz="2400" dirty="0" smtClean="0"/>
              <a:t>Stupeň a typ vzdělávání : ZŠ praktická 2.st.</a:t>
            </a:r>
          </a:p>
          <a:p>
            <a:pPr marL="0" indent="0">
              <a:buNone/>
            </a:pPr>
            <a:r>
              <a:rPr lang="cs-CZ" sz="2400" dirty="0" smtClean="0"/>
              <a:t>Věková skupina : 6.roč. /11-12 let/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67352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323529" y="476672"/>
            <a:ext cx="8413036" cy="1152128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       POZNÁVÁME DĚJINY</a:t>
            </a:r>
            <a:endParaRPr lang="cs-CZ" dirty="0"/>
          </a:p>
        </p:txBody>
      </p:sp>
      <p:pic>
        <p:nvPicPr>
          <p:cNvPr id="1026" name="Picture 2" descr="C:\Documents and Settings\admin\Local Settings\Temporary Internet Files\Content.IE5\0V8Y18WQ\MC9000370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621" y="1931859"/>
            <a:ext cx="1865376" cy="1537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dmin\Local Settings\Temporary Internet Files\Content.IE5\VBJX34XA\MC9003351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8245" y="1931859"/>
            <a:ext cx="1819656" cy="1621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admin\Local Settings\Temporary Internet Files\Content.IE5\F3JX7H3K\MC9004263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7758" y="1792318"/>
            <a:ext cx="1264615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admin\Local Settings\Temporary Internet Files\Content.IE5\O89QGUQG\MC90023348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402760"/>
            <a:ext cx="2572693" cy="1273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admin\Local Settings\Temporary Internet Files\Content.IE5\NOESCBCZ\MC90023309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379076"/>
            <a:ext cx="2651603" cy="19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Documents and Settings\admin\Local Settings\Temporary Internet Files\Content.IE5\UJ7NEJX8\MC90041519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3643" y="3937518"/>
            <a:ext cx="2857461" cy="2385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1876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3786" y="260648"/>
            <a:ext cx="8229600" cy="1143000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Kde získáváme informace 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5536" y="1700808"/>
            <a:ext cx="8496944" cy="4062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1/ hodiny dějepisu</a:t>
            </a:r>
          </a:p>
          <a:p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2/ učebnice</a:t>
            </a:r>
          </a:p>
          <a:p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3/ encyklopedie</a:t>
            </a:r>
          </a:p>
          <a:p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4/ televize a internet</a:t>
            </a:r>
          </a:p>
          <a:p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5/ vyprávění pamětníků</a:t>
            </a:r>
            <a:endParaRPr lang="cs-CZ" sz="2000" b="1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3478" y="4373308"/>
            <a:ext cx="1792287" cy="183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Documents and Settings\admin\Local Settings\Temporary Internet Files\Content.IE5\K6GHCGAM\MC9003543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1414" y="1536668"/>
            <a:ext cx="1827291" cy="2195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admin\Local Settings\Temporary Internet Files\Content.IE5\NPN8MH58\MC900290502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6064" y="2699852"/>
            <a:ext cx="2017414" cy="1721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admin\Local Settings\Temporary Internet Files\Content.IE5\O89QGUQG\MC90029068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3478" y="2045559"/>
            <a:ext cx="2101913" cy="1348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Documents and Settings\admin\Local Settings\Temporary Internet Files\Content.IE5\NPN8MH58\MC90015719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1009" y="4581128"/>
            <a:ext cx="1345997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5819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Historické prameny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8784976" cy="518457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1/</a:t>
            </a:r>
            <a:r>
              <a:rPr lang="cs-CZ" u="sng" dirty="0">
                <a:solidFill>
                  <a:srgbClr val="FFFF00"/>
                </a:solidFill>
              </a:rPr>
              <a:t> </a:t>
            </a:r>
            <a:r>
              <a:rPr lang="cs-CZ" u="sng" dirty="0" smtClean="0">
                <a:solidFill>
                  <a:srgbClr val="FFFF00"/>
                </a:solidFill>
              </a:rPr>
              <a:t>obrazové </a:t>
            </a:r>
            <a:r>
              <a:rPr lang="cs-CZ" dirty="0" smtClean="0"/>
              <a:t>: kresby, obrazy, mapy</a:t>
            </a:r>
            <a:endParaRPr lang="cs-CZ" dirty="0"/>
          </a:p>
        </p:txBody>
      </p:sp>
      <p:pic>
        <p:nvPicPr>
          <p:cNvPr id="3074" name="Picture 2" descr="C:\Documents and Settings\admin\Local Settings\Temporary Internet Files\Content.IE5\KVGJZNXL\MP9004022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7217" y="4345824"/>
            <a:ext cx="3182496" cy="2120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admin\Local Settings\Temporary Internet Files\Content.IE5\XVTEBROQ\MP9004027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7668" y="2504163"/>
            <a:ext cx="3169223" cy="3962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admin\Local Settings\Temporary Internet Files\Content.IE5\O89QGUQG\MP9004266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276338"/>
            <a:ext cx="2216626" cy="1773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admin\Local Settings\Temporary Internet Files\Content.IE5\NPN8MH58\MC90043514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538" y="3426661"/>
            <a:ext cx="157797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3704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03501" y="404664"/>
            <a:ext cx="8276625" cy="1138773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r>
              <a:rPr lang="pl-PL" sz="3200" dirty="0" smtClean="0"/>
              <a:t>2/ </a:t>
            </a:r>
            <a:r>
              <a:rPr lang="pl-PL" sz="3200" u="sng" dirty="0" smtClean="0">
                <a:solidFill>
                  <a:srgbClr val="FFFF00"/>
                </a:solidFill>
              </a:rPr>
              <a:t>písemné </a:t>
            </a:r>
            <a:r>
              <a:rPr lang="pl-PL" sz="3200" dirty="0" smtClean="0"/>
              <a:t>: listiny, dopisy, nápisy, knihy,...</a:t>
            </a:r>
            <a:br>
              <a:rPr lang="pl-PL" sz="3200" dirty="0" smtClean="0"/>
            </a:br>
            <a:r>
              <a:rPr lang="pl-PL" dirty="0" smtClean="0"/>
              <a:t>                    </a:t>
            </a:r>
            <a:br>
              <a:rPr lang="pl-PL" dirty="0" smtClean="0"/>
            </a:b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916832"/>
            <a:ext cx="2784677" cy="37198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 descr="C:\Documents and Settings\admin\Local Settings\Temporary Internet Files\Content.IE5\L2E38W10\MP9004403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6544" y="1916832"/>
            <a:ext cx="2852614" cy="3719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admin\Local Settings\Temporary Internet Files\Content.IE5\NOESCBCZ\MP90034146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008" y="2801750"/>
            <a:ext cx="2733609" cy="1949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6705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0"/>
            <a:ext cx="8280920" cy="1846659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r>
              <a:rPr lang="cs-CZ" sz="3200" b="1" dirty="0" smtClean="0"/>
              <a:t>3/ </a:t>
            </a:r>
            <a:r>
              <a:rPr lang="cs-CZ" sz="3200" b="1" u="sng" dirty="0" smtClean="0">
                <a:solidFill>
                  <a:srgbClr val="FFFF00"/>
                </a:solidFill>
              </a:rPr>
              <a:t>hmotné :  </a:t>
            </a:r>
            <a:r>
              <a:rPr lang="cs-CZ" sz="3200" b="1" dirty="0" smtClean="0"/>
              <a:t>vykopávky – kostry, nádoby, sochy,</a:t>
            </a:r>
            <a:br>
              <a:rPr lang="cs-CZ" sz="3200" b="1" dirty="0" smtClean="0"/>
            </a:br>
            <a:r>
              <a:rPr lang="cs-CZ" sz="3200" b="1" dirty="0" smtClean="0"/>
              <a:t>                                               šperky, </a:t>
            </a:r>
            <a:r>
              <a:rPr lang="cs-CZ" sz="3200" b="1" dirty="0" err="1" smtClean="0"/>
              <a:t>mince,zbraně</a:t>
            </a:r>
            <a:r>
              <a:rPr lang="cs-CZ" sz="3200" b="1" dirty="0" smtClean="0"/>
              <a:t> </a:t>
            </a:r>
            <a:br>
              <a:rPr lang="cs-CZ" sz="3200" b="1" dirty="0" smtClean="0"/>
            </a:br>
            <a:r>
              <a:rPr lang="cs-CZ" sz="3200" b="1" dirty="0" smtClean="0"/>
              <a:t>                                               stavby</a:t>
            </a:r>
            <a:br>
              <a:rPr lang="cs-CZ" sz="3200" b="1" dirty="0" smtClean="0"/>
            </a:br>
            <a:r>
              <a:rPr lang="cs-CZ" dirty="0" smtClean="0"/>
              <a:t>                  </a:t>
            </a:r>
            <a:endParaRPr lang="cs-CZ" dirty="0"/>
          </a:p>
        </p:txBody>
      </p:sp>
      <p:pic>
        <p:nvPicPr>
          <p:cNvPr id="5122" name="Picture 2" descr="C:\Documents and Settings\admin\Local Settings\Temporary Internet Files\Content.IE5\Q350ZVU9\MC9001500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61098"/>
            <a:ext cx="3014804" cy="2118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admin\Local Settings\Temporary Internet Files\Content.IE5\L2E38W10\MC9002809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560720"/>
            <a:ext cx="1219200" cy="2370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admin\Local Settings\Temporary Internet Files\Content.IE5\HHM010FY\MC9002309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589191"/>
            <a:ext cx="1536731" cy="2160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admin\Local Settings\Temporary Internet Files\Content.IE5\Q350ZVU9\MC90043523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0457" y="4847355"/>
            <a:ext cx="1851025" cy="158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Documents and Settings\admin\Local Settings\Temporary Internet Files\Content.IE5\Q350ZVU9\MP90040074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317" y="3729436"/>
            <a:ext cx="2551290" cy="2041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Documents and Settings\admin\Local Settings\Temporary Internet Files\Content.IE5\PWUNNIQ2\MC90035244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5871" y="1589271"/>
            <a:ext cx="1785042" cy="899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Documents and Settings\admin\Local Settings\Temporary Internet Files\Content.IE5\S1KKLO5H\MP90028941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784" y="2953616"/>
            <a:ext cx="1041217" cy="1569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Documents and Settings\admin\Local Settings\Temporary Internet Files\Content.IE5\L2E38W10\MP90043397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5112431"/>
            <a:ext cx="1981542" cy="131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4618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2553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133</Words>
  <Application>Microsoft Office PowerPoint</Application>
  <PresentationFormat>Předvádění na obrazovce (4:3)</PresentationFormat>
  <Paragraphs>35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       POZNÁVÁME DĚJINY</vt:lpstr>
      <vt:lpstr>Kde získáváme informace ?</vt:lpstr>
      <vt:lpstr>Historické prameny</vt:lpstr>
      <vt:lpstr>Prezentace aplikace PowerPoint</vt:lpstr>
      <vt:lpstr>Prezentace aplikace PowerPoint</vt:lpstr>
      <vt:lpstr>Citace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POZNÁVÁME DĚJINY</dc:title>
  <dc:creator>Jaana</dc:creator>
  <cp:lastModifiedBy>Slaminkova Jana</cp:lastModifiedBy>
  <cp:revision>20</cp:revision>
  <dcterms:created xsi:type="dcterms:W3CDTF">2011-11-18T20:48:49Z</dcterms:created>
  <dcterms:modified xsi:type="dcterms:W3CDTF">2012-11-28T13:06:50Z</dcterms:modified>
</cp:coreProperties>
</file>