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5" r:id="rId2"/>
    <p:sldId id="268" r:id="rId3"/>
    <p:sldId id="257" r:id="rId4"/>
    <p:sldId id="260" r:id="rId5"/>
    <p:sldId id="258" r:id="rId6"/>
    <p:sldId id="259" r:id="rId7"/>
    <p:sldId id="267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</a:t>
          </a:r>
          <a:r>
            <a:rPr lang="cs-CZ" sz="2000" baseline="0" smtClean="0"/>
            <a:t>VY_32_INOVACE_11_FYZIKA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Skupenství látek – změna skupenství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8B1907-3AA5-4E18-BA3C-A49B21CD6F13}" type="presOf" srcId="{B651F6E3-6281-48DB-9319-2AEAFDAE7572}" destId="{6BB5E863-4638-4E1D-BFDE-399D028AC4ED}" srcOrd="1" destOrd="0" presId="urn:microsoft.com/office/officeart/2005/8/layout/target3"/>
    <dgm:cxn modelId="{1B9462E8-6A3C-47EA-BDDA-0F09044B17BA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23AFF12-EE89-4850-888C-87BE29D6A03E}" type="presOf" srcId="{D1D4F407-5343-4D3F-B5B9-D407B03CAEB4}" destId="{AED2198E-93D5-4001-81B4-73124B309672}" srcOrd="1" destOrd="0" presId="urn:microsoft.com/office/officeart/2005/8/layout/target3"/>
    <dgm:cxn modelId="{380DC208-1E4A-489F-BF1A-379F4492DA44}" type="presOf" srcId="{B651F6E3-6281-48DB-9319-2AEAFDAE7572}" destId="{619D679B-A015-4ECF-8348-D1034C574F40}" srcOrd="0" destOrd="0" presId="urn:microsoft.com/office/officeart/2005/8/layout/target3"/>
    <dgm:cxn modelId="{A43034C5-3912-45B5-B66A-804C67F1E607}" type="presOf" srcId="{4C35D32F-0EAB-4CD7-82EE-45574DC2A586}" destId="{890E4F0B-2866-4A3F-A3C7-2A14B1797930}" srcOrd="1" destOrd="0" presId="urn:microsoft.com/office/officeart/2005/8/layout/target3"/>
    <dgm:cxn modelId="{E4AF1690-68C5-48C6-9A59-ABC56B25E9B8}" type="presOf" srcId="{D1D4F407-5343-4D3F-B5B9-D407B03CAEB4}" destId="{D005CE8C-CC26-4C3E-AC11-E15060ECD759}" srcOrd="0" destOrd="0" presId="urn:microsoft.com/office/officeart/2005/8/layout/target3"/>
    <dgm:cxn modelId="{75AD870B-16FC-45A4-88D6-015689FD06B7}" type="presOf" srcId="{02D3ABD5-07DC-48E3-807C-B204D29A7DF0}" destId="{7F32AFE6-5D2C-4DC7-87A5-B62FB13DC21B}" srcOrd="1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F39A59BE-1DDF-44C5-88D8-13D48589654B}" type="presOf" srcId="{D1B46980-6531-4606-95E6-44980827E919}" destId="{6140AFEC-043D-4C43-A2F9-D0F5331DF3A3}" srcOrd="0" destOrd="0" presId="urn:microsoft.com/office/officeart/2005/8/layout/target3"/>
    <dgm:cxn modelId="{70E9725E-75CC-4686-A3DB-98C46FA1D2F7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2E32E20-8C11-489B-BC65-26EE91836AF5}" type="presOf" srcId="{02D3ABD5-07DC-48E3-807C-B204D29A7DF0}" destId="{61B35E2F-12DF-441A-B3C7-B9B960E9874B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07BD22E-95B4-440E-A795-EC21B1D5C2AC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8A6607F-05F7-4EFB-B32E-131B0BC2BC24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5B280C7-ABA3-4744-8398-D4FB61379E5B}" type="presOf" srcId="{4C35D32F-0EAB-4CD7-82EE-45574DC2A586}" destId="{8BEBB6EC-1DAA-4CAC-8A25-BC0FCBD5DBD5}" srcOrd="0" destOrd="0" presId="urn:microsoft.com/office/officeart/2005/8/layout/target3"/>
    <dgm:cxn modelId="{06A7FAFF-6F1F-43A9-BE1D-8563304FFE7C}" type="presParOf" srcId="{333A1088-737F-45CB-B68E-254E46348037}" destId="{F5ABB229-8D3B-4694-996A-96F23CF14429}" srcOrd="0" destOrd="0" presId="urn:microsoft.com/office/officeart/2005/8/layout/target3"/>
    <dgm:cxn modelId="{3CEB8A4A-296B-4479-9991-37CD66E97E9E}" type="presParOf" srcId="{333A1088-737F-45CB-B68E-254E46348037}" destId="{F41139FD-01EE-4571-8B17-4FB00FC51163}" srcOrd="1" destOrd="0" presId="urn:microsoft.com/office/officeart/2005/8/layout/target3"/>
    <dgm:cxn modelId="{22620B03-D78C-4972-B7A1-77A3B46A2E07}" type="presParOf" srcId="{333A1088-737F-45CB-B68E-254E46348037}" destId="{D005CE8C-CC26-4C3E-AC11-E15060ECD759}" srcOrd="2" destOrd="0" presId="urn:microsoft.com/office/officeart/2005/8/layout/target3"/>
    <dgm:cxn modelId="{1412EB5F-5865-4642-AACD-09A9CA6F1E91}" type="presParOf" srcId="{333A1088-737F-45CB-B68E-254E46348037}" destId="{2C702D82-9B77-49B7-9568-BB8EB47C3372}" srcOrd="3" destOrd="0" presId="urn:microsoft.com/office/officeart/2005/8/layout/target3"/>
    <dgm:cxn modelId="{E75C28EB-BF29-4814-93A4-F580541E562E}" type="presParOf" srcId="{333A1088-737F-45CB-B68E-254E46348037}" destId="{A52A0455-90FF-4808-ABD0-F02540D31D5A}" srcOrd="4" destOrd="0" presId="urn:microsoft.com/office/officeart/2005/8/layout/target3"/>
    <dgm:cxn modelId="{D50F7B5B-3361-4623-B199-A3B9BDE5630F}" type="presParOf" srcId="{333A1088-737F-45CB-B68E-254E46348037}" destId="{6140AFEC-043D-4C43-A2F9-D0F5331DF3A3}" srcOrd="5" destOrd="0" presId="urn:microsoft.com/office/officeart/2005/8/layout/target3"/>
    <dgm:cxn modelId="{47BB845C-C356-47DA-986F-D2055BFF88F7}" type="presParOf" srcId="{333A1088-737F-45CB-B68E-254E46348037}" destId="{9358AC05-5D7D-4327-9F80-1AD486AEA664}" srcOrd="6" destOrd="0" presId="urn:microsoft.com/office/officeart/2005/8/layout/target3"/>
    <dgm:cxn modelId="{077E7465-B532-4F28-91F6-6A8BADCBAB35}" type="presParOf" srcId="{333A1088-737F-45CB-B68E-254E46348037}" destId="{313FC574-E1CD-4FB4-B054-0B805CE0447D}" srcOrd="7" destOrd="0" presId="urn:microsoft.com/office/officeart/2005/8/layout/target3"/>
    <dgm:cxn modelId="{A1A99B39-17A4-42AD-8478-8477AD017E59}" type="presParOf" srcId="{333A1088-737F-45CB-B68E-254E46348037}" destId="{619D679B-A015-4ECF-8348-D1034C574F40}" srcOrd="8" destOrd="0" presId="urn:microsoft.com/office/officeart/2005/8/layout/target3"/>
    <dgm:cxn modelId="{36C181CC-3C69-412A-9375-0722C71A1ED2}" type="presParOf" srcId="{333A1088-737F-45CB-B68E-254E46348037}" destId="{322283A8-4A27-4CDA-BAE3-F381106A9174}" srcOrd="9" destOrd="0" presId="urn:microsoft.com/office/officeart/2005/8/layout/target3"/>
    <dgm:cxn modelId="{9E673471-6352-453C-B933-09AD2D8EEDA3}" type="presParOf" srcId="{333A1088-737F-45CB-B68E-254E46348037}" destId="{FFC9F71D-1B4F-4AD9-A4A6-86ADEFC8AF5C}" srcOrd="10" destOrd="0" presId="urn:microsoft.com/office/officeart/2005/8/layout/target3"/>
    <dgm:cxn modelId="{F65804EC-2539-4BEE-A7FD-C02BEBD1C929}" type="presParOf" srcId="{333A1088-737F-45CB-B68E-254E46348037}" destId="{25B08C86-7E15-44DC-BE7F-FFB55DD49D12}" srcOrd="11" destOrd="0" presId="urn:microsoft.com/office/officeart/2005/8/layout/target3"/>
    <dgm:cxn modelId="{1FD306D2-B980-46AD-8468-D622B574FD58}" type="presParOf" srcId="{333A1088-737F-45CB-B68E-254E46348037}" destId="{76644BE8-9D7C-4C09-B250-3D10AF48CBB7}" srcOrd="12" destOrd="0" presId="urn:microsoft.com/office/officeart/2005/8/layout/target3"/>
    <dgm:cxn modelId="{C6777656-A066-4453-AB5A-727A33E2F017}" type="presParOf" srcId="{333A1088-737F-45CB-B68E-254E46348037}" destId="{EE85B701-7295-41C0-BA7A-34D3756A2AE6}" srcOrd="13" destOrd="0" presId="urn:microsoft.com/office/officeart/2005/8/layout/target3"/>
    <dgm:cxn modelId="{D5E7368B-75F9-4997-B65F-F1DD8C43690A}" type="presParOf" srcId="{333A1088-737F-45CB-B68E-254E46348037}" destId="{8BEBB6EC-1DAA-4CAC-8A25-BC0FCBD5DBD5}" srcOrd="14" destOrd="0" presId="urn:microsoft.com/office/officeart/2005/8/layout/target3"/>
    <dgm:cxn modelId="{FA232C71-5EA8-4E16-87B1-E9FA73D311D6}" type="presParOf" srcId="{333A1088-737F-45CB-B68E-254E46348037}" destId="{D1B260DE-8BB4-4A33-89B8-8818FDEE805A}" srcOrd="15" destOrd="0" presId="urn:microsoft.com/office/officeart/2005/8/layout/target3"/>
    <dgm:cxn modelId="{DC5C4559-48A2-43EC-8906-F41EC771C9C7}" type="presParOf" srcId="{333A1088-737F-45CB-B68E-254E46348037}" destId="{AF3572B6-0987-4E43-8E73-84BA9F9BA0A7}" srcOrd="16" destOrd="0" presId="urn:microsoft.com/office/officeart/2005/8/layout/target3"/>
    <dgm:cxn modelId="{5F29B11A-AE80-4B7E-9A76-9F1642639230}" type="presParOf" srcId="{333A1088-737F-45CB-B68E-254E46348037}" destId="{61B35E2F-12DF-441A-B3C7-B9B960E9874B}" srcOrd="17" destOrd="0" presId="urn:microsoft.com/office/officeart/2005/8/layout/target3"/>
    <dgm:cxn modelId="{EAC30D2B-E646-4F35-B633-BA5E205700FB}" type="presParOf" srcId="{333A1088-737F-45CB-B68E-254E46348037}" destId="{AED2198E-93D5-4001-81B4-73124B309672}" srcOrd="18" destOrd="0" presId="urn:microsoft.com/office/officeart/2005/8/layout/target3"/>
    <dgm:cxn modelId="{8AE1FF5E-D6B0-4F9B-8705-0A5E1D67CB28}" type="presParOf" srcId="{333A1088-737F-45CB-B68E-254E46348037}" destId="{2BE915AB-18AA-4053-B92C-3BFC9ED204BB}" srcOrd="19" destOrd="0" presId="urn:microsoft.com/office/officeart/2005/8/layout/target3"/>
    <dgm:cxn modelId="{F97BF740-5513-41DD-82EF-05CC9B938469}" type="presParOf" srcId="{333A1088-737F-45CB-B68E-254E46348037}" destId="{6BB5E863-4638-4E1D-BFDE-399D028AC4ED}" srcOrd="20" destOrd="0" presId="urn:microsoft.com/office/officeart/2005/8/layout/target3"/>
    <dgm:cxn modelId="{16E59F49-AAA2-4C2B-9073-3A9D7437939F}" type="presParOf" srcId="{333A1088-737F-45CB-B68E-254E46348037}" destId="{5A5FFA88-C948-4069-8E93-59FA12366E83}" srcOrd="21" destOrd="0" presId="urn:microsoft.com/office/officeart/2005/8/layout/target3"/>
    <dgm:cxn modelId="{53A7AF16-B224-4BD8-B37F-C7CE285D17F8}" type="presParOf" srcId="{333A1088-737F-45CB-B68E-254E46348037}" destId="{890E4F0B-2866-4A3F-A3C7-2A14B1797930}" srcOrd="22" destOrd="0" presId="urn:microsoft.com/office/officeart/2005/8/layout/target3"/>
    <dgm:cxn modelId="{DC25C495-CBF7-446C-B249-6A3304E2512F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</a:t>
          </a:r>
          <a:r>
            <a:rPr lang="cs-CZ" sz="2000" kern="1200" baseline="0" smtClean="0"/>
            <a:t>VY_32_INOVACE_11_FYZIKA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Skupenství látek – změna skupenství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F543C-EB84-4362-97E3-F4C1E120B565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480A44-CB00-408C-89A8-C4AA9CF3E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5740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9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16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568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630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751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6665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816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881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315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63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15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B81DD-BB4A-42DF-9C63-9025859A7C49}" type="datetimeFigureOut">
              <a:rPr lang="cs-CZ" smtClean="0"/>
              <a:t>23.11.2012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B0EED-7F70-4316-B7A5-EC62F7F15C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513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4947780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34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Změna skupenství látek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Skupenství látek, pojmy </a:t>
            </a:r>
            <a:r>
              <a:rPr lang="cs-CZ" sz="2400" dirty="0" err="1" smtClean="0"/>
              <a:t>tání-tuhnutí</a:t>
            </a:r>
            <a:r>
              <a:rPr lang="cs-CZ" sz="2400" dirty="0" smtClean="0"/>
              <a:t>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kapalnění- vypařování</a:t>
            </a:r>
          </a:p>
          <a:p>
            <a:pPr marL="0" indent="0">
              <a:buNone/>
            </a:pPr>
            <a:r>
              <a:rPr lang="cs-CZ" sz="2400" dirty="0" smtClean="0"/>
              <a:t>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 smtClean="0"/>
              <a:t>Věková skupina : 7.ročník / 12-13 let 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0287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Skupenství látek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A/ pevné</a:t>
            </a:r>
          </a:p>
          <a:p>
            <a:pPr marL="0" indent="0">
              <a:buNone/>
            </a:pPr>
            <a:r>
              <a:rPr lang="cs-CZ" b="1" dirty="0" smtClean="0"/>
              <a:t>B/ kapalné</a:t>
            </a:r>
          </a:p>
          <a:p>
            <a:pPr marL="0" indent="0">
              <a:buNone/>
            </a:pPr>
            <a:r>
              <a:rPr lang="cs-CZ" b="1" dirty="0" smtClean="0"/>
              <a:t>C/ plynné</a:t>
            </a:r>
          </a:p>
          <a:p>
            <a:pPr marL="0" indent="0">
              <a:buNone/>
            </a:pPr>
            <a:r>
              <a:rPr lang="cs-CZ" dirty="0" smtClean="0"/>
              <a:t>Voda = 3 skupenství - pevné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led, sníh,…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- kapalné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voda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- plynné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pára</a:t>
            </a:r>
            <a:endParaRPr lang="cs-CZ" dirty="0"/>
          </a:p>
        </p:txBody>
      </p:sp>
      <p:pic>
        <p:nvPicPr>
          <p:cNvPr id="1026" name="Picture 2" descr="C:\Documents and Settings\admin\Local Settings\Temporary Internet Files\Content.IE5\32OI7SFH\MP9004069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338" y="1988840"/>
            <a:ext cx="2086753" cy="13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Local Settings\Temporary Internet Files\Content.IE5\G5PGKOEN\MP9004447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415338" y="3522291"/>
            <a:ext cx="2055967" cy="158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Local Settings\Temporary Internet Files\Content.IE5\SM2JPMBV\MP9004337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338" y="5229199"/>
            <a:ext cx="2118406" cy="142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65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skupenství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dirty="0" smtClean="0"/>
              <a:t>Kouř                                  </a:t>
            </a:r>
          </a:p>
          <a:p>
            <a:pPr marL="0" indent="0">
              <a:buNone/>
            </a:pPr>
            <a:r>
              <a:rPr lang="cs-CZ" sz="1800" b="1" dirty="0" smtClean="0"/>
              <a:t>                                            plynné</a:t>
            </a:r>
          </a:p>
          <a:p>
            <a:pPr marL="0" indent="0">
              <a:buNone/>
            </a:pPr>
            <a:r>
              <a:rPr lang="cs-CZ" sz="1800" b="1" dirty="0" smtClean="0"/>
              <a:t>Led                       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pevné</a:t>
            </a:r>
          </a:p>
          <a:p>
            <a:pPr marL="0" indent="0">
              <a:buNone/>
            </a:pPr>
            <a:r>
              <a:rPr lang="cs-CZ" sz="1800" b="1" dirty="0" smtClean="0"/>
              <a:t>Železo       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pevné</a:t>
            </a:r>
          </a:p>
          <a:p>
            <a:pPr marL="0" indent="0">
              <a:buNone/>
            </a:pPr>
            <a:r>
              <a:rPr lang="cs-CZ" sz="1800" b="1" dirty="0" smtClean="0"/>
              <a:t>Voda            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kapalné</a:t>
            </a:r>
          </a:p>
          <a:p>
            <a:pPr marL="0" indent="0">
              <a:buNone/>
            </a:pPr>
            <a:r>
              <a:rPr lang="cs-CZ" sz="1800" b="1" dirty="0" smtClean="0"/>
              <a:t>Pára                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plynné</a:t>
            </a:r>
          </a:p>
          <a:p>
            <a:pPr marL="0" indent="0">
              <a:buNone/>
            </a:pPr>
            <a:r>
              <a:rPr lang="cs-CZ" sz="1800" b="1" dirty="0" smtClean="0"/>
              <a:t>Kyslík              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  <a:r>
              <a:rPr lang="cs-CZ" sz="1800" b="1" dirty="0" smtClean="0"/>
              <a:t>                                           plynné</a:t>
            </a:r>
          </a:p>
          <a:p>
            <a:pPr marL="0" indent="0">
              <a:buNone/>
            </a:pPr>
            <a:r>
              <a:rPr lang="cs-CZ" sz="1800" b="1" dirty="0" smtClean="0"/>
              <a:t>Benzín           </a:t>
            </a:r>
          </a:p>
          <a:p>
            <a:pPr marL="0" indent="0">
              <a:buNone/>
            </a:pPr>
            <a:r>
              <a:rPr lang="cs-CZ" sz="1800" b="1" dirty="0" smtClean="0"/>
              <a:t>                                           kapalné</a:t>
            </a:r>
          </a:p>
          <a:p>
            <a:pPr marL="0" indent="0">
              <a:buNone/>
            </a:pPr>
            <a:r>
              <a:rPr lang="cs-CZ" sz="1800" b="1" dirty="0" smtClean="0"/>
              <a:t>           </a:t>
            </a:r>
            <a:endParaRPr lang="cs-CZ" sz="1800" b="1" dirty="0"/>
          </a:p>
        </p:txBody>
      </p:sp>
    </p:spTree>
    <p:extLst>
      <p:ext uri="{BB962C8B-B14F-4D97-AF65-F5344CB8AC3E}">
        <p14:creationId xmlns:p14="http://schemas.microsoft.com/office/powerpoint/2010/main" val="215447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TÁNÍ /tavení/</a:t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b="1" dirty="0" smtClean="0"/>
              <a:t>změna </a:t>
            </a:r>
            <a:r>
              <a:rPr lang="cs-CZ" dirty="0" smtClean="0"/>
              <a:t>pevného skupenství v kapalné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působením tepla</a:t>
            </a:r>
          </a:p>
          <a:p>
            <a:pPr marL="0" indent="0">
              <a:buNone/>
            </a:pPr>
            <a:r>
              <a:rPr lang="cs-CZ" dirty="0" smtClean="0"/>
              <a:t>Led, vosk, olovo,…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Opakem tání je </a:t>
            </a:r>
            <a:r>
              <a:rPr lang="cs-CZ" sz="3600" dirty="0" smtClean="0">
                <a:solidFill>
                  <a:srgbClr val="FF0000"/>
                </a:solidFill>
              </a:rPr>
              <a:t>TUHNUTÍ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</a:t>
            </a:r>
            <a:endParaRPr lang="cs-CZ" dirty="0"/>
          </a:p>
        </p:txBody>
      </p:sp>
      <p:pic>
        <p:nvPicPr>
          <p:cNvPr id="2050" name="Picture 2" descr="C:\Documents and Settings\admin\Local Settings\Temporary Internet Files\Content.IE5\UWU3MA5O\MP9004331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664687"/>
            <a:ext cx="1907704" cy="127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Local Settings\Temporary Internet Files\Content.IE5\SOZ1TJSP\MP9004022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439" y="4664687"/>
            <a:ext cx="1040879" cy="1303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3923928" y="526971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706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VYPAŘOVÁNÍ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99312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e </a:t>
            </a:r>
            <a:r>
              <a:rPr lang="cs-CZ" b="1" dirty="0" smtClean="0"/>
              <a:t>změna kapalného skupenství v plynné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Opakem vypařování je </a:t>
            </a:r>
            <a:r>
              <a:rPr lang="cs-CZ" sz="4000" dirty="0" smtClean="0">
                <a:solidFill>
                  <a:srgbClr val="FF0000"/>
                </a:solidFill>
              </a:rPr>
              <a:t>KAPALNĚNÍ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</a:t>
            </a:r>
            <a:endParaRPr lang="cs-CZ" dirty="0"/>
          </a:p>
        </p:txBody>
      </p:sp>
      <p:pic>
        <p:nvPicPr>
          <p:cNvPr id="3074" name="Picture 2" descr="C:\Documents and Settings\admin\Local Settings\Temporary Internet Files\Content.IE5\0XVCEZ72\MC90022248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3762294"/>
            <a:ext cx="1656184" cy="165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\Local Settings\Temporary Internet Files\Content.IE5\14OH1WWZ\MM90035467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08868"/>
            <a:ext cx="1227753" cy="1785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10" name="Šipka doprava 3109"/>
          <p:cNvSpPr/>
          <p:nvPr/>
        </p:nvSpPr>
        <p:spPr>
          <a:xfrm>
            <a:off x="4355976" y="441064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262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Pojmenuj děj 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A/ Do kaluže vody svítí slunce…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vypařování</a:t>
            </a:r>
          </a:p>
          <a:p>
            <a:pPr marL="0" indent="0">
              <a:buNone/>
            </a:pPr>
            <a:r>
              <a:rPr lang="cs-CZ" b="1" dirty="0" smtClean="0"/>
              <a:t>B/ Rybník v zimě zamrzne…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tuhnutí</a:t>
            </a:r>
          </a:p>
          <a:p>
            <a:pPr marL="0" indent="0">
              <a:buNone/>
            </a:pPr>
            <a:r>
              <a:rPr lang="cs-CZ" b="1" dirty="0" smtClean="0"/>
              <a:t>C/ Při dýchnutí na okno se objeví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kapky vody…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kapalnění</a:t>
            </a:r>
          </a:p>
          <a:p>
            <a:pPr marL="0" indent="0">
              <a:buNone/>
            </a:pPr>
            <a:r>
              <a:rPr lang="cs-CZ" b="1" dirty="0" smtClean="0"/>
              <a:t>D/ Při hoření svíčky se vosk rozpustí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tání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000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267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201</Words>
  <Application>Microsoft Office PowerPoint</Application>
  <PresentationFormat>Předvádění na obrazovce (4:3)</PresentationFormat>
  <Paragraphs>69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 :</vt:lpstr>
      <vt:lpstr> Skupenství látek : </vt:lpstr>
      <vt:lpstr>Urči skupenství :</vt:lpstr>
      <vt:lpstr> TÁNÍ /tavení/ </vt:lpstr>
      <vt:lpstr>VYPAŘOVÁNÍ</vt:lpstr>
      <vt:lpstr> Pojmenuj děj : 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Skupenství látek : </dc:title>
  <dc:creator>Jaana</dc:creator>
  <cp:lastModifiedBy>Slaminkova Jana</cp:lastModifiedBy>
  <cp:revision>13</cp:revision>
  <dcterms:created xsi:type="dcterms:W3CDTF">2012-09-29T18:34:32Z</dcterms:created>
  <dcterms:modified xsi:type="dcterms:W3CDTF">2012-11-23T14:37:17Z</dcterms:modified>
</cp:coreProperties>
</file>