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4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VY_32_INOVACE_12_FYZIKA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Vlastnosti pevných látek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278BAF9-8467-4C9B-9EEB-1BFB59D947C3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50E5470-8C81-426A-8EC4-633F6D8601F7}" type="presOf" srcId="{D1B46980-6531-4606-95E6-44980827E919}" destId="{2BE915AB-18AA-4053-B92C-3BFC9ED204BB}" srcOrd="1" destOrd="0" presId="urn:microsoft.com/office/officeart/2005/8/layout/target3"/>
    <dgm:cxn modelId="{8F6FD53C-9988-4EAE-B52F-1397DB0B6D70}" type="presOf" srcId="{D1D4F407-5343-4D3F-B5B9-D407B03CAEB4}" destId="{D005CE8C-CC26-4C3E-AC11-E15060ECD759}" srcOrd="0" destOrd="0" presId="urn:microsoft.com/office/officeart/2005/8/layout/target3"/>
    <dgm:cxn modelId="{1B1E1239-DD78-4983-A7DA-75F656DB46E8}" type="presOf" srcId="{02D3ABD5-07DC-48E3-807C-B204D29A7DF0}" destId="{7F32AFE6-5D2C-4DC7-87A5-B62FB13DC21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7EFFDD3-277B-4399-BBD1-CFC398B7D251}" type="presOf" srcId="{B651F6E3-6281-48DB-9319-2AEAFDAE7572}" destId="{6BB5E863-4638-4E1D-BFDE-399D028AC4ED}" srcOrd="1" destOrd="0" presId="urn:microsoft.com/office/officeart/2005/8/layout/target3"/>
    <dgm:cxn modelId="{0BFFBE70-054B-4E58-8D4E-AEF9191A6B37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BAB3DB6-D53D-4BC6-9AEB-47DD4CD1F5B6}" type="presOf" srcId="{02D3ABD5-07DC-48E3-807C-B204D29A7DF0}" destId="{61B35E2F-12DF-441A-B3C7-B9B960E9874B}" srcOrd="0" destOrd="0" presId="urn:microsoft.com/office/officeart/2005/8/layout/target3"/>
    <dgm:cxn modelId="{B05D46D3-6909-4460-A743-B64E881F7B4F}" type="presOf" srcId="{D8197B8C-B260-4A16-BDF4-0947B075E274}" destId="{5A5FFA88-C948-4069-8E93-59FA12366E83}" srcOrd="1" destOrd="0" presId="urn:microsoft.com/office/officeart/2005/8/layout/target3"/>
    <dgm:cxn modelId="{C5C4616D-ED22-4EB1-84CF-807654345092}" type="presOf" srcId="{B651F6E3-6281-48DB-9319-2AEAFDAE7572}" destId="{619D679B-A015-4ECF-8348-D1034C574F40}" srcOrd="0" destOrd="0" presId="urn:microsoft.com/office/officeart/2005/8/layout/target3"/>
    <dgm:cxn modelId="{BEA57584-EF90-41F7-BB1C-BBFC4AD6175C}" type="presOf" srcId="{4C35D32F-0EAB-4CD7-82EE-45574DC2A586}" destId="{890E4F0B-2866-4A3F-A3C7-2A14B1797930}" srcOrd="1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64640D73-01D5-4405-98AB-E3E9EE617657}" type="presOf" srcId="{4C35D32F-0EAB-4CD7-82EE-45574DC2A586}" destId="{8BEBB6EC-1DAA-4CAC-8A25-BC0FCBD5DBD5}" srcOrd="0" destOrd="0" presId="urn:microsoft.com/office/officeart/2005/8/layout/target3"/>
    <dgm:cxn modelId="{12C0DE73-0FDD-45F1-9FF4-4199FAC13340}" type="presOf" srcId="{D1B46980-6531-4606-95E6-44980827E919}" destId="{6140AFEC-043D-4C43-A2F9-D0F5331DF3A3}" srcOrd="0" destOrd="0" presId="urn:microsoft.com/office/officeart/2005/8/layout/target3"/>
    <dgm:cxn modelId="{355685FE-EF7D-47EE-9E5D-77D7BBA1F806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C55D883-89D2-43FA-8A8E-36DA5EF93BE0}" type="presParOf" srcId="{333A1088-737F-45CB-B68E-254E46348037}" destId="{F5ABB229-8D3B-4694-996A-96F23CF14429}" srcOrd="0" destOrd="0" presId="urn:microsoft.com/office/officeart/2005/8/layout/target3"/>
    <dgm:cxn modelId="{9F0CD8C8-F7B8-442A-9707-8A4C9C7CA94E}" type="presParOf" srcId="{333A1088-737F-45CB-B68E-254E46348037}" destId="{F41139FD-01EE-4571-8B17-4FB00FC51163}" srcOrd="1" destOrd="0" presId="urn:microsoft.com/office/officeart/2005/8/layout/target3"/>
    <dgm:cxn modelId="{F45E47E3-40EE-4DE8-AA39-BAA51CBDA52E}" type="presParOf" srcId="{333A1088-737F-45CB-B68E-254E46348037}" destId="{D005CE8C-CC26-4C3E-AC11-E15060ECD759}" srcOrd="2" destOrd="0" presId="urn:microsoft.com/office/officeart/2005/8/layout/target3"/>
    <dgm:cxn modelId="{CB30F3B4-74EF-43B8-9715-C7EF2F8048AC}" type="presParOf" srcId="{333A1088-737F-45CB-B68E-254E46348037}" destId="{2C702D82-9B77-49B7-9568-BB8EB47C3372}" srcOrd="3" destOrd="0" presId="urn:microsoft.com/office/officeart/2005/8/layout/target3"/>
    <dgm:cxn modelId="{2DC9DD69-9B92-411E-814C-3AD58CF11062}" type="presParOf" srcId="{333A1088-737F-45CB-B68E-254E46348037}" destId="{A52A0455-90FF-4808-ABD0-F02540D31D5A}" srcOrd="4" destOrd="0" presId="urn:microsoft.com/office/officeart/2005/8/layout/target3"/>
    <dgm:cxn modelId="{365D3FBC-CAFE-40DF-94C1-A96110C9C248}" type="presParOf" srcId="{333A1088-737F-45CB-B68E-254E46348037}" destId="{6140AFEC-043D-4C43-A2F9-D0F5331DF3A3}" srcOrd="5" destOrd="0" presId="urn:microsoft.com/office/officeart/2005/8/layout/target3"/>
    <dgm:cxn modelId="{C9FE62C5-D292-4EA5-855F-AC6CC7198E13}" type="presParOf" srcId="{333A1088-737F-45CB-B68E-254E46348037}" destId="{9358AC05-5D7D-4327-9F80-1AD486AEA664}" srcOrd="6" destOrd="0" presId="urn:microsoft.com/office/officeart/2005/8/layout/target3"/>
    <dgm:cxn modelId="{7D4CB85A-61D6-4D67-A0F1-9FAFE5E14B09}" type="presParOf" srcId="{333A1088-737F-45CB-B68E-254E46348037}" destId="{313FC574-E1CD-4FB4-B054-0B805CE0447D}" srcOrd="7" destOrd="0" presId="urn:microsoft.com/office/officeart/2005/8/layout/target3"/>
    <dgm:cxn modelId="{6825E62C-EC7D-4EF7-92B0-FD3961386406}" type="presParOf" srcId="{333A1088-737F-45CB-B68E-254E46348037}" destId="{619D679B-A015-4ECF-8348-D1034C574F40}" srcOrd="8" destOrd="0" presId="urn:microsoft.com/office/officeart/2005/8/layout/target3"/>
    <dgm:cxn modelId="{2AFF01A5-E3ED-4D43-AB23-8F35B7C1D866}" type="presParOf" srcId="{333A1088-737F-45CB-B68E-254E46348037}" destId="{322283A8-4A27-4CDA-BAE3-F381106A9174}" srcOrd="9" destOrd="0" presId="urn:microsoft.com/office/officeart/2005/8/layout/target3"/>
    <dgm:cxn modelId="{8888974F-AABE-4A5D-9B5A-960FFB226159}" type="presParOf" srcId="{333A1088-737F-45CB-B68E-254E46348037}" destId="{FFC9F71D-1B4F-4AD9-A4A6-86ADEFC8AF5C}" srcOrd="10" destOrd="0" presId="urn:microsoft.com/office/officeart/2005/8/layout/target3"/>
    <dgm:cxn modelId="{B4C08F91-9BC3-4FB9-B96A-E9174DBBC647}" type="presParOf" srcId="{333A1088-737F-45CB-B68E-254E46348037}" destId="{25B08C86-7E15-44DC-BE7F-FFB55DD49D12}" srcOrd="11" destOrd="0" presId="urn:microsoft.com/office/officeart/2005/8/layout/target3"/>
    <dgm:cxn modelId="{553DC59B-CE25-44B8-8DCE-B6A8E6CA94B5}" type="presParOf" srcId="{333A1088-737F-45CB-B68E-254E46348037}" destId="{76644BE8-9D7C-4C09-B250-3D10AF48CBB7}" srcOrd="12" destOrd="0" presId="urn:microsoft.com/office/officeart/2005/8/layout/target3"/>
    <dgm:cxn modelId="{A02E6159-E9AB-4521-9C24-6C11C5F85BC8}" type="presParOf" srcId="{333A1088-737F-45CB-B68E-254E46348037}" destId="{EE85B701-7295-41C0-BA7A-34D3756A2AE6}" srcOrd="13" destOrd="0" presId="urn:microsoft.com/office/officeart/2005/8/layout/target3"/>
    <dgm:cxn modelId="{1C2CF472-D83D-4F57-9344-37B323D9732A}" type="presParOf" srcId="{333A1088-737F-45CB-B68E-254E46348037}" destId="{8BEBB6EC-1DAA-4CAC-8A25-BC0FCBD5DBD5}" srcOrd="14" destOrd="0" presId="urn:microsoft.com/office/officeart/2005/8/layout/target3"/>
    <dgm:cxn modelId="{523A1BFE-CF57-4F54-BF42-4DF6C2807AC3}" type="presParOf" srcId="{333A1088-737F-45CB-B68E-254E46348037}" destId="{D1B260DE-8BB4-4A33-89B8-8818FDEE805A}" srcOrd="15" destOrd="0" presId="urn:microsoft.com/office/officeart/2005/8/layout/target3"/>
    <dgm:cxn modelId="{AE5C5A7F-D8DE-4D7A-A722-BB679955C1E9}" type="presParOf" srcId="{333A1088-737F-45CB-B68E-254E46348037}" destId="{AF3572B6-0987-4E43-8E73-84BA9F9BA0A7}" srcOrd="16" destOrd="0" presId="urn:microsoft.com/office/officeart/2005/8/layout/target3"/>
    <dgm:cxn modelId="{0D896D2A-E847-4D2E-A74F-B3DF32B9310E}" type="presParOf" srcId="{333A1088-737F-45CB-B68E-254E46348037}" destId="{61B35E2F-12DF-441A-B3C7-B9B960E9874B}" srcOrd="17" destOrd="0" presId="urn:microsoft.com/office/officeart/2005/8/layout/target3"/>
    <dgm:cxn modelId="{4CBB35BB-0FE5-4486-9C6C-8D72642E68AD}" type="presParOf" srcId="{333A1088-737F-45CB-B68E-254E46348037}" destId="{AED2198E-93D5-4001-81B4-73124B309672}" srcOrd="18" destOrd="0" presId="urn:microsoft.com/office/officeart/2005/8/layout/target3"/>
    <dgm:cxn modelId="{5E52A25D-6727-4B72-8773-0D6FF0BC12C0}" type="presParOf" srcId="{333A1088-737F-45CB-B68E-254E46348037}" destId="{2BE915AB-18AA-4053-B92C-3BFC9ED204BB}" srcOrd="19" destOrd="0" presId="urn:microsoft.com/office/officeart/2005/8/layout/target3"/>
    <dgm:cxn modelId="{6A477680-4C29-429C-B31B-3D5E17800EFC}" type="presParOf" srcId="{333A1088-737F-45CB-B68E-254E46348037}" destId="{6BB5E863-4638-4E1D-BFDE-399D028AC4ED}" srcOrd="20" destOrd="0" presId="urn:microsoft.com/office/officeart/2005/8/layout/target3"/>
    <dgm:cxn modelId="{46999049-D185-44A0-AC97-F86505C6F9EA}" type="presParOf" srcId="{333A1088-737F-45CB-B68E-254E46348037}" destId="{5A5FFA88-C948-4069-8E93-59FA12366E83}" srcOrd="21" destOrd="0" presId="urn:microsoft.com/office/officeart/2005/8/layout/target3"/>
    <dgm:cxn modelId="{CF753C9F-1ED2-40A6-9C83-63C9A1D14703}" type="presParOf" srcId="{333A1088-737F-45CB-B68E-254E46348037}" destId="{890E4F0B-2866-4A3F-A3C7-2A14B1797930}" srcOrd="22" destOrd="0" presId="urn:microsoft.com/office/officeart/2005/8/layout/target3"/>
    <dgm:cxn modelId="{C32CF529-A718-439D-A142-2746F12B5860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VY_32_INOVACE_12_FYZIKA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Vlastnosti pevných látek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2-09-23T12:10:43.65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3762 6167,'24'0,"0"0,-1 24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C87A88-9FEF-4D54-B6DC-99057ECBC6C4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2BF22D-5E3F-43B6-92CD-CD59569F86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245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F92E0-8009-4A64-94D8-4646F1917DA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E9D34-02C1-401E-A2C1-E7EFE8F33F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753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F92E0-8009-4A64-94D8-4646F1917DA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E9D34-02C1-401E-A2C1-E7EFE8F33F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2457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F92E0-8009-4A64-94D8-4646F1917DA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E9D34-02C1-401E-A2C1-E7EFE8F33F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7009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F92E0-8009-4A64-94D8-4646F1917DA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E9D34-02C1-401E-A2C1-E7EFE8F33F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764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F92E0-8009-4A64-94D8-4646F1917DA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E9D34-02C1-401E-A2C1-E7EFE8F33F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182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F92E0-8009-4A64-94D8-4646F1917DA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E9D34-02C1-401E-A2C1-E7EFE8F33F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708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F92E0-8009-4A64-94D8-4646F1917DA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E9D34-02C1-401E-A2C1-E7EFE8F33F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3218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F92E0-8009-4A64-94D8-4646F1917DA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E9D34-02C1-401E-A2C1-E7EFE8F33F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447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F92E0-8009-4A64-94D8-4646F1917DA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E9D34-02C1-401E-A2C1-E7EFE8F33F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6274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F92E0-8009-4A64-94D8-4646F1917DA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E9D34-02C1-401E-A2C1-E7EFE8F33F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5329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F92E0-8009-4A64-94D8-4646F1917DA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E9D34-02C1-401E-A2C1-E7EFE8F33F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8901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F92E0-8009-4A64-94D8-4646F1917DA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E9D34-02C1-401E-A2C1-E7EFE8F33F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1158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gif"/><Relationship Id="rId9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4218032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9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Vlastnosti pevných látek</a:t>
            </a:r>
          </a:p>
          <a:p>
            <a:pPr marL="0" indent="0">
              <a:buNone/>
            </a:pPr>
            <a:r>
              <a:rPr lang="cs-CZ" sz="2400" dirty="0" smtClean="0"/>
              <a:t>Jazyk : čeština</a:t>
            </a:r>
          </a:p>
          <a:p>
            <a:pPr marL="0" indent="0">
              <a:buNone/>
            </a:pPr>
            <a:r>
              <a:rPr lang="cs-CZ" sz="2400" dirty="0" smtClean="0"/>
              <a:t>Očekávaný výstup : Pojmy pevnost, tvrdost, pružnost, tvárnost,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křehkost, pórovitost </a:t>
            </a:r>
          </a:p>
          <a:p>
            <a:pPr marL="0" indent="0">
              <a:buNone/>
            </a:pPr>
            <a:r>
              <a:rPr lang="cs-CZ" sz="2400" dirty="0" smtClean="0"/>
              <a:t>Druh materiálu : prezentace</a:t>
            </a:r>
          </a:p>
          <a:p>
            <a:pPr marL="0" indent="0">
              <a:buNone/>
            </a:pPr>
            <a:r>
              <a:rPr lang="cs-CZ" sz="2400" dirty="0" smtClean="0"/>
              <a:t>Stupeň a typ vzdělávání : ZŠ praktická 2.st.</a:t>
            </a:r>
          </a:p>
          <a:p>
            <a:pPr marL="0" indent="0">
              <a:buNone/>
            </a:pPr>
            <a:r>
              <a:rPr lang="cs-CZ" sz="2400" dirty="0" smtClean="0"/>
              <a:t>Věková skupina : 7.ročník / 12-13 let /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7689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Vlastnosti pevných látek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Pevné látky mají různé vlastnosti.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A/</a:t>
            </a:r>
            <a:r>
              <a:rPr lang="cs-CZ" u="sng" dirty="0" smtClean="0">
                <a:solidFill>
                  <a:srgbClr val="FF0000"/>
                </a:solidFill>
              </a:rPr>
              <a:t> Pevnost </a:t>
            </a:r>
            <a:r>
              <a:rPr lang="cs-CZ" dirty="0" smtClean="0"/>
              <a:t>- v tahu                         X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- v lomu                        X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- v tlaku                         X</a:t>
            </a:r>
            <a:endParaRPr lang="cs-CZ" dirty="0"/>
          </a:p>
        </p:txBody>
      </p:sp>
      <p:pic>
        <p:nvPicPr>
          <p:cNvPr id="1026" name="Picture 2" descr="C:\Documents and Settings\admin\Local Settings\Temporary Internet Files\Content.IE5\JZGVZF8Q\MC9003563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495" y="2492896"/>
            <a:ext cx="914400" cy="914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\Local Settings\Temporary Internet Files\Content.IE5\V0SCBWAN\MP90017536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337" y="2492896"/>
            <a:ext cx="1320107" cy="88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admin\Local Settings\Temporary Internet Files\Content.IE5\JZGVZF8Q\MM900395765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901" y="3888004"/>
            <a:ext cx="180975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admin\Local Settings\Temporary Internet Files\Content.IE5\32OI7SFH\MC90032017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888004"/>
            <a:ext cx="1826971" cy="52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admin\Local Settings\Temporary Internet Files\Content.IE5\0XVCEZ72\MP90040316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955" y="5008263"/>
            <a:ext cx="1835696" cy="1228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admin\Local Settings\Temporary Internet Files\Content.IE5\3L9FRR13\MP90043271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337" y="4836227"/>
            <a:ext cx="1050817" cy="14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4" name="Rukopis 3"/>
              <p14:cNvContentPartPr/>
              <p14:nvPr/>
            </p14:nvContentPartPr>
            <p14:xfrm>
              <a:off x="1354320" y="2220120"/>
              <a:ext cx="25920" cy="9000"/>
            </p14:xfrm>
          </p:contentPart>
        </mc:Choice>
        <mc:Fallback xmlns="">
          <p:pic>
            <p:nvPicPr>
              <p:cNvPr id="4" name="Rukopis 3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344960" y="2210760"/>
                <a:ext cx="44640" cy="27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9496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u="sng" dirty="0" smtClean="0">
                <a:solidFill>
                  <a:srgbClr val="FF0000"/>
                </a:solidFill>
              </a:rPr>
              <a:t>B/ Tvrdost </a:t>
            </a:r>
            <a:r>
              <a:rPr lang="cs-CZ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schopnost jednoho materiálu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</a:t>
            </a:r>
            <a:r>
              <a:rPr lang="cs-CZ" b="1" dirty="0" smtClean="0"/>
              <a:t>udělat rýhu do druhého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Nejtvrdší nerost = diamant</a:t>
            </a:r>
            <a:endParaRPr lang="cs-CZ" dirty="0"/>
          </a:p>
        </p:txBody>
      </p:sp>
      <p:pic>
        <p:nvPicPr>
          <p:cNvPr id="2050" name="Picture 2" descr="C:\Documents and Settings\admin\Local Settings\Temporary Internet Files\Content.IE5\UWU3MA5O\MC90044170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392" y="4581128"/>
            <a:ext cx="1879104" cy="187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731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u="sng" dirty="0" smtClean="0">
                <a:solidFill>
                  <a:srgbClr val="FF0000"/>
                </a:solidFill>
              </a:rPr>
              <a:t>C/ Tvárnost </a:t>
            </a:r>
            <a:r>
              <a:rPr lang="cs-CZ" dirty="0" smtClean="0">
                <a:solidFill>
                  <a:srgbClr val="FF0000"/>
                </a:solidFill>
              </a:rPr>
              <a:t>: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schopnost látky </a:t>
            </a:r>
            <a:r>
              <a:rPr lang="cs-CZ" b="1" dirty="0" smtClean="0"/>
              <a:t>měnit tvar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</a:t>
            </a:r>
            <a:r>
              <a:rPr lang="cs-CZ" b="1" dirty="0" smtClean="0"/>
              <a:t>s použitím  síly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Keramická hlína, modelína,…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8" name="Picture 6" descr="C:\Documents and Settings\admin\Local Settings\Temporary Internet Files\Content.IE5\WGA3FKG9\MC9003591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221088"/>
            <a:ext cx="1359713" cy="184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8414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u="sng" dirty="0" smtClean="0">
                <a:solidFill>
                  <a:srgbClr val="FF0000"/>
                </a:solidFill>
              </a:rPr>
              <a:t>D/ Pružnost </a:t>
            </a:r>
            <a:r>
              <a:rPr lang="cs-CZ" dirty="0" smtClean="0">
                <a:solidFill>
                  <a:srgbClr val="FF0000"/>
                </a:solidFill>
              </a:rPr>
              <a:t>: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působením síly </a:t>
            </a:r>
            <a:r>
              <a:rPr lang="cs-CZ" b="1" dirty="0" smtClean="0"/>
              <a:t>těleso změní tvar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ale když síla přestane působit,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</a:t>
            </a:r>
            <a:r>
              <a:rPr lang="cs-CZ" b="1" dirty="0" smtClean="0"/>
              <a:t>vrátí se do tvaru původního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Documents and Settings\admin\Local Settings\Temporary Internet Files\Content.IE5\V0SCBWAN\MP90038668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310" y="4197446"/>
            <a:ext cx="1800200" cy="1284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admin\Local Settings\Temporary Internet Files\Content.IE5\32OI7SFH\MC9003495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462" y="4107802"/>
            <a:ext cx="1821485" cy="153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267744" y="5539298"/>
            <a:ext cx="1716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Ocelová pružina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88972" y="5723964"/>
            <a:ext cx="718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guma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803786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u="sng" dirty="0" smtClean="0">
                <a:solidFill>
                  <a:srgbClr val="FF0000"/>
                </a:solidFill>
              </a:rPr>
              <a:t>E/ Křehkost </a:t>
            </a:r>
            <a:r>
              <a:rPr lang="cs-CZ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materiál se působením síly </a:t>
            </a:r>
            <a:r>
              <a:rPr lang="cs-CZ" b="1" dirty="0" smtClean="0"/>
              <a:t>rozbije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123" name="Picture 3" descr="C:\Documents and Settings\admin\Local Settings\Temporary Internet Files\Content.IE5\W70UZVPW\MC9002807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256" y="4077750"/>
            <a:ext cx="3705885" cy="2513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89353" y="3028310"/>
            <a:ext cx="511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s</a:t>
            </a:r>
            <a:r>
              <a:rPr lang="cs-CZ" sz="2000" b="1" dirty="0" smtClean="0"/>
              <a:t>klo, porcelán, keramika, křída,...</a:t>
            </a:r>
            <a:endParaRPr lang="cs-CZ" sz="2000" b="1" dirty="0"/>
          </a:p>
        </p:txBody>
      </p:sp>
      <p:sp>
        <p:nvSpPr>
          <p:cNvPr id="5" name="Oválný popisek 4"/>
          <p:cNvSpPr/>
          <p:nvPr/>
        </p:nvSpPr>
        <p:spPr>
          <a:xfrm>
            <a:off x="6619174" y="3590438"/>
            <a:ext cx="1982747" cy="97326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Dávej pozor, Karle !!!</a:t>
            </a:r>
            <a:endParaRPr lang="cs-CZ" dirty="0"/>
          </a:p>
        </p:txBody>
      </p:sp>
      <p:sp>
        <p:nvSpPr>
          <p:cNvPr id="6" name="Oválný popisek 5"/>
          <p:cNvSpPr/>
          <p:nvPr/>
        </p:nvSpPr>
        <p:spPr>
          <a:xfrm>
            <a:off x="2411760" y="3530049"/>
            <a:ext cx="1584176" cy="97326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To jsou nervy…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1299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7360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u="sng" dirty="0" smtClean="0">
                <a:solidFill>
                  <a:srgbClr val="FF0000"/>
                </a:solidFill>
              </a:rPr>
              <a:t>F/ Pórovitost </a:t>
            </a:r>
            <a:r>
              <a:rPr lang="cs-CZ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v pevných látkách jsou póry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/otvory/ různého tvaru a velikosti</a:t>
            </a:r>
          </a:p>
          <a:p>
            <a:pPr marL="0" indent="0">
              <a:buNone/>
            </a:pPr>
            <a:r>
              <a:rPr lang="cs-CZ" dirty="0" smtClean="0"/>
              <a:t>Může jimi např. </a:t>
            </a:r>
            <a:r>
              <a:rPr lang="cs-CZ" b="1" dirty="0" smtClean="0"/>
              <a:t>vzlínat</a:t>
            </a:r>
            <a:r>
              <a:rPr lang="cs-CZ" dirty="0" smtClean="0"/>
              <a:t> /stoupat vzhůru/ voda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6" name="Picture 2" descr="C:\Documents and Settings\admin\Local Settings\Temporary Internet Files\Content.IE5\BQZUX6B3\MP90043852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689" y="4293096"/>
            <a:ext cx="1974191" cy="1304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Documents and Settings\admin\Local Settings\Temporary Internet Files\Content.IE5\W70UZVPW\MC9003465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3" y="4293096"/>
            <a:ext cx="1561795" cy="16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11760" y="5861949"/>
            <a:ext cx="8178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hlína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93712" y="5861949"/>
            <a:ext cx="833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křída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114358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Zkus určit vlastnosti pevných látek: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   Hlína, ocelová pružina, křída, sklo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400" b="1" dirty="0" smtClean="0"/>
              <a:t>Hlína </a:t>
            </a:r>
            <a:r>
              <a:rPr lang="cs-CZ" sz="2400" dirty="0" smtClean="0"/>
              <a:t>:                                                  </a:t>
            </a:r>
            <a:r>
              <a:rPr lang="cs-CZ" sz="2400" b="1" dirty="0" smtClean="0"/>
              <a:t>Ocelová pružina :</a:t>
            </a:r>
          </a:p>
          <a:p>
            <a:pPr marL="0" indent="0">
              <a:buNone/>
            </a:pPr>
            <a:r>
              <a:rPr lang="cs-CZ" sz="2400" dirty="0" smtClean="0"/>
              <a:t>        tvárná                                                        pevná v tahu, tlaku, lomu</a:t>
            </a:r>
          </a:p>
          <a:p>
            <a:pPr marL="0" indent="0">
              <a:buNone/>
            </a:pPr>
            <a:r>
              <a:rPr lang="cs-CZ" sz="2400" dirty="0" smtClean="0"/>
              <a:t>                pórovitá                                                                                  pružná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                                                tvrdá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</a:t>
            </a:r>
            <a:r>
              <a:rPr lang="cs-CZ" sz="2400" b="1" dirty="0" smtClean="0"/>
              <a:t>Křída :                                                 Sklo :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měkká                                              tvrdé                 </a:t>
            </a:r>
          </a:p>
          <a:p>
            <a:pPr marL="0" indent="0">
              <a:buNone/>
            </a:pPr>
            <a:r>
              <a:rPr lang="cs-CZ" sz="2400" dirty="0" smtClean="0"/>
              <a:t>                pórovitá                                           křehké</a:t>
            </a:r>
          </a:p>
          <a:p>
            <a:pPr marL="0" indent="0">
              <a:buNone/>
            </a:pPr>
            <a:r>
              <a:rPr lang="cs-CZ" sz="2400" dirty="0" smtClean="0"/>
              <a:t>                     snadno se zlomí</a:t>
            </a:r>
          </a:p>
          <a:p>
            <a:pPr marL="0" indent="0">
              <a:buNone/>
            </a:pPr>
            <a:r>
              <a:rPr lang="cs-CZ" sz="2400" dirty="0" smtClean="0"/>
              <a:t>                                           křehká</a:t>
            </a:r>
          </a:p>
          <a:p>
            <a:pPr marL="0" indent="0">
              <a:buNone/>
            </a:pPr>
            <a:r>
              <a:rPr lang="cs-CZ" sz="2400" dirty="0" smtClean="0"/>
              <a:t>                                                </a:t>
            </a:r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8095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554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268</Words>
  <Application>Microsoft Office PowerPoint</Application>
  <PresentationFormat>Předvádění na obrazovce (4:3)</PresentationFormat>
  <Paragraphs>66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 :</vt:lpstr>
      <vt:lpstr> Vlastnosti pevných látek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Zkus určit vlastnosti pevných látek:</vt:lpstr>
      <vt:lpstr>Citace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Vlastnosti pevných látek</dc:title>
  <dc:creator>Jaana</dc:creator>
  <cp:lastModifiedBy>Slaminkova Jana</cp:lastModifiedBy>
  <cp:revision>15</cp:revision>
  <dcterms:created xsi:type="dcterms:W3CDTF">2012-09-23T10:55:47Z</dcterms:created>
  <dcterms:modified xsi:type="dcterms:W3CDTF">2012-11-23T14:35:44Z</dcterms:modified>
</cp:coreProperties>
</file>