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2" r:id="rId3"/>
    <p:sldId id="264" r:id="rId4"/>
    <p:sldId id="256" r:id="rId5"/>
    <p:sldId id="266" r:id="rId6"/>
    <p:sldId id="258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57" autoAdjust="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VY_32_INOVACE_03_CHEMIE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Chemické prvky-kovy </a:t>
          </a:r>
          <a:r>
            <a:rPr lang="cs-CZ" sz="2000" smtClean="0"/>
            <a:t>: hliník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8A247F0-D331-442B-A27F-688A8C5D26F6}" type="presOf" srcId="{D8197B8C-B260-4A16-BDF4-0947B075E274}" destId="{25B08C86-7E15-44DC-BE7F-FFB55DD49D12}" srcOrd="0" destOrd="0" presId="urn:microsoft.com/office/officeart/2005/8/layout/target3"/>
    <dgm:cxn modelId="{8BED5FE5-225C-4EA7-BA21-84BBA4F5AE8D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78067BA-31D3-4522-A5CF-3D428D9AE5D2}" type="presOf" srcId="{02D3ABD5-07DC-48E3-807C-B204D29A7DF0}" destId="{61B35E2F-12DF-441A-B3C7-B9B960E9874B}" srcOrd="0" destOrd="0" presId="urn:microsoft.com/office/officeart/2005/8/layout/target3"/>
    <dgm:cxn modelId="{B71CA8C2-6AE4-4342-935D-1AA827391016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77DB159-6250-444C-8B94-78659A7B20FD}" type="presOf" srcId="{D1D4F407-5343-4D3F-B5B9-D407B03CAEB4}" destId="{D005CE8C-CC26-4C3E-AC11-E15060ECD759}" srcOrd="0" destOrd="0" presId="urn:microsoft.com/office/officeart/2005/8/layout/target3"/>
    <dgm:cxn modelId="{0937BC4B-C6A7-45DC-B456-BCE2DC75DB72}" type="presOf" srcId="{02D3ABD5-07DC-48E3-807C-B204D29A7DF0}" destId="{7F32AFE6-5D2C-4DC7-87A5-B62FB13DC21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45BDCAB-D5DA-475B-8652-3EDC4CE60685}" type="presOf" srcId="{D1B46980-6531-4606-95E6-44980827E919}" destId="{6140AFEC-043D-4C43-A2F9-D0F5331DF3A3}" srcOrd="0" destOrd="0" presId="urn:microsoft.com/office/officeart/2005/8/layout/target3"/>
    <dgm:cxn modelId="{0C9B319D-5059-4FE4-B596-F8A6516834F8}" type="presOf" srcId="{4C35D32F-0EAB-4CD7-82EE-45574DC2A586}" destId="{8BEBB6EC-1DAA-4CAC-8A25-BC0FCBD5DBD5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CBE21466-952E-4B98-BBCC-C9AFF19F18EE}" type="presOf" srcId="{D1D4F407-5343-4D3F-B5B9-D407B03CAEB4}" destId="{AED2198E-93D5-4001-81B4-73124B309672}" srcOrd="1" destOrd="0" presId="urn:microsoft.com/office/officeart/2005/8/layout/target3"/>
    <dgm:cxn modelId="{11B2EAB9-8C95-450F-BE6F-92CF8A2EEAE8}" type="presOf" srcId="{4C35D32F-0EAB-4CD7-82EE-45574DC2A586}" destId="{890E4F0B-2866-4A3F-A3C7-2A14B1797930}" srcOrd="1" destOrd="0" presId="urn:microsoft.com/office/officeart/2005/8/layout/target3"/>
    <dgm:cxn modelId="{66865D4B-BC49-4381-B48F-CD5DE6196307}" type="presOf" srcId="{D8197B8C-B260-4A16-BDF4-0947B075E274}" destId="{5A5FFA88-C948-4069-8E93-59FA12366E83}" srcOrd="1" destOrd="0" presId="urn:microsoft.com/office/officeart/2005/8/layout/target3"/>
    <dgm:cxn modelId="{AF2B6E70-2C8C-4024-99C7-44DDC737C2E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9D78F61-D39B-4B2C-8FF1-55F993C95A18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A90F7A5-6245-4AFF-B347-E1BA1EEA7AFF}" type="presParOf" srcId="{333A1088-737F-45CB-B68E-254E46348037}" destId="{F5ABB229-8D3B-4694-996A-96F23CF14429}" srcOrd="0" destOrd="0" presId="urn:microsoft.com/office/officeart/2005/8/layout/target3"/>
    <dgm:cxn modelId="{A92C8CC1-0C55-4B30-9786-1744848752D7}" type="presParOf" srcId="{333A1088-737F-45CB-B68E-254E46348037}" destId="{F41139FD-01EE-4571-8B17-4FB00FC51163}" srcOrd="1" destOrd="0" presId="urn:microsoft.com/office/officeart/2005/8/layout/target3"/>
    <dgm:cxn modelId="{4C17E29E-6DF7-4390-A2F5-5C90213373AC}" type="presParOf" srcId="{333A1088-737F-45CB-B68E-254E46348037}" destId="{D005CE8C-CC26-4C3E-AC11-E15060ECD759}" srcOrd="2" destOrd="0" presId="urn:microsoft.com/office/officeart/2005/8/layout/target3"/>
    <dgm:cxn modelId="{DEB1C98E-5F91-4D1C-8F45-B7E99CF64F3F}" type="presParOf" srcId="{333A1088-737F-45CB-B68E-254E46348037}" destId="{2C702D82-9B77-49B7-9568-BB8EB47C3372}" srcOrd="3" destOrd="0" presId="urn:microsoft.com/office/officeart/2005/8/layout/target3"/>
    <dgm:cxn modelId="{D0E5EA0C-D4F5-47E6-9E5E-6CC9E941E216}" type="presParOf" srcId="{333A1088-737F-45CB-B68E-254E46348037}" destId="{A52A0455-90FF-4808-ABD0-F02540D31D5A}" srcOrd="4" destOrd="0" presId="urn:microsoft.com/office/officeart/2005/8/layout/target3"/>
    <dgm:cxn modelId="{0845B58D-7910-4233-8353-7E7F0389CF4D}" type="presParOf" srcId="{333A1088-737F-45CB-B68E-254E46348037}" destId="{6140AFEC-043D-4C43-A2F9-D0F5331DF3A3}" srcOrd="5" destOrd="0" presId="urn:microsoft.com/office/officeart/2005/8/layout/target3"/>
    <dgm:cxn modelId="{10648B54-A97F-4F70-975E-0D16A63BCB84}" type="presParOf" srcId="{333A1088-737F-45CB-B68E-254E46348037}" destId="{9358AC05-5D7D-4327-9F80-1AD486AEA664}" srcOrd="6" destOrd="0" presId="urn:microsoft.com/office/officeart/2005/8/layout/target3"/>
    <dgm:cxn modelId="{8348E439-D1E7-41A4-A444-4418DB8FC497}" type="presParOf" srcId="{333A1088-737F-45CB-B68E-254E46348037}" destId="{313FC574-E1CD-4FB4-B054-0B805CE0447D}" srcOrd="7" destOrd="0" presId="urn:microsoft.com/office/officeart/2005/8/layout/target3"/>
    <dgm:cxn modelId="{A5EFEE36-AA6B-48D0-975B-3B38F5070F16}" type="presParOf" srcId="{333A1088-737F-45CB-B68E-254E46348037}" destId="{619D679B-A015-4ECF-8348-D1034C574F40}" srcOrd="8" destOrd="0" presId="urn:microsoft.com/office/officeart/2005/8/layout/target3"/>
    <dgm:cxn modelId="{7E07967A-3370-4541-A91C-8DD4D271C23C}" type="presParOf" srcId="{333A1088-737F-45CB-B68E-254E46348037}" destId="{322283A8-4A27-4CDA-BAE3-F381106A9174}" srcOrd="9" destOrd="0" presId="urn:microsoft.com/office/officeart/2005/8/layout/target3"/>
    <dgm:cxn modelId="{631A7B3A-F1C1-47B1-AF2C-D0F0DF50E8E0}" type="presParOf" srcId="{333A1088-737F-45CB-B68E-254E46348037}" destId="{FFC9F71D-1B4F-4AD9-A4A6-86ADEFC8AF5C}" srcOrd="10" destOrd="0" presId="urn:microsoft.com/office/officeart/2005/8/layout/target3"/>
    <dgm:cxn modelId="{3289F5A5-6D17-4794-9BBE-AB56965CE9F6}" type="presParOf" srcId="{333A1088-737F-45CB-B68E-254E46348037}" destId="{25B08C86-7E15-44DC-BE7F-FFB55DD49D12}" srcOrd="11" destOrd="0" presId="urn:microsoft.com/office/officeart/2005/8/layout/target3"/>
    <dgm:cxn modelId="{75124E33-8CAE-4005-AD01-9E1CB44294F2}" type="presParOf" srcId="{333A1088-737F-45CB-B68E-254E46348037}" destId="{76644BE8-9D7C-4C09-B250-3D10AF48CBB7}" srcOrd="12" destOrd="0" presId="urn:microsoft.com/office/officeart/2005/8/layout/target3"/>
    <dgm:cxn modelId="{E9694801-E18E-48C2-A1D9-96F44111DF6F}" type="presParOf" srcId="{333A1088-737F-45CB-B68E-254E46348037}" destId="{EE85B701-7295-41C0-BA7A-34D3756A2AE6}" srcOrd="13" destOrd="0" presId="urn:microsoft.com/office/officeart/2005/8/layout/target3"/>
    <dgm:cxn modelId="{F3F03589-4D53-443A-8E45-D30AF6D35E9E}" type="presParOf" srcId="{333A1088-737F-45CB-B68E-254E46348037}" destId="{8BEBB6EC-1DAA-4CAC-8A25-BC0FCBD5DBD5}" srcOrd="14" destOrd="0" presId="urn:microsoft.com/office/officeart/2005/8/layout/target3"/>
    <dgm:cxn modelId="{2489A102-F422-479B-B9E1-C783723BDC20}" type="presParOf" srcId="{333A1088-737F-45CB-B68E-254E46348037}" destId="{D1B260DE-8BB4-4A33-89B8-8818FDEE805A}" srcOrd="15" destOrd="0" presId="urn:microsoft.com/office/officeart/2005/8/layout/target3"/>
    <dgm:cxn modelId="{703D43BA-5805-4234-9E79-8DA9A3333F4D}" type="presParOf" srcId="{333A1088-737F-45CB-B68E-254E46348037}" destId="{AF3572B6-0987-4E43-8E73-84BA9F9BA0A7}" srcOrd="16" destOrd="0" presId="urn:microsoft.com/office/officeart/2005/8/layout/target3"/>
    <dgm:cxn modelId="{A12FA41E-4218-425D-A14A-8C312FE39E8E}" type="presParOf" srcId="{333A1088-737F-45CB-B68E-254E46348037}" destId="{61B35E2F-12DF-441A-B3C7-B9B960E9874B}" srcOrd="17" destOrd="0" presId="urn:microsoft.com/office/officeart/2005/8/layout/target3"/>
    <dgm:cxn modelId="{1357B24C-961B-4749-8A88-98669768A834}" type="presParOf" srcId="{333A1088-737F-45CB-B68E-254E46348037}" destId="{AED2198E-93D5-4001-81B4-73124B309672}" srcOrd="18" destOrd="0" presId="urn:microsoft.com/office/officeart/2005/8/layout/target3"/>
    <dgm:cxn modelId="{218F475E-D55A-43C1-B62A-9BCFDAD92309}" type="presParOf" srcId="{333A1088-737F-45CB-B68E-254E46348037}" destId="{2BE915AB-18AA-4053-B92C-3BFC9ED204BB}" srcOrd="19" destOrd="0" presId="urn:microsoft.com/office/officeart/2005/8/layout/target3"/>
    <dgm:cxn modelId="{59A2EC83-D158-4805-9994-448F1852814C}" type="presParOf" srcId="{333A1088-737F-45CB-B68E-254E46348037}" destId="{6BB5E863-4638-4E1D-BFDE-399D028AC4ED}" srcOrd="20" destOrd="0" presId="urn:microsoft.com/office/officeart/2005/8/layout/target3"/>
    <dgm:cxn modelId="{C077B3B5-EF3A-4744-B028-5121868C8C6E}" type="presParOf" srcId="{333A1088-737F-45CB-B68E-254E46348037}" destId="{5A5FFA88-C948-4069-8E93-59FA12366E83}" srcOrd="21" destOrd="0" presId="urn:microsoft.com/office/officeart/2005/8/layout/target3"/>
    <dgm:cxn modelId="{22323839-838E-4CDC-B23D-1AE3C51476D8}" type="presParOf" srcId="{333A1088-737F-45CB-B68E-254E46348037}" destId="{890E4F0B-2866-4A3F-A3C7-2A14B1797930}" srcOrd="22" destOrd="0" presId="urn:microsoft.com/office/officeart/2005/8/layout/target3"/>
    <dgm:cxn modelId="{289DD320-8EF0-454A-9496-E77D6C539524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VY_32_INOVACE_03_CHEMIE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Chemické prvky-kovy </a:t>
          </a:r>
          <a:r>
            <a:rPr lang="cs-CZ" sz="2000" kern="1200" smtClean="0"/>
            <a:t>: hliník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6EC00-407E-43B8-88BF-F4C582E7CA27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20266-72DA-468F-968D-0A0AAB2770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154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920266-72DA-468F-968D-0A0AAB27701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3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105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5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373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93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558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23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47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42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8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29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077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241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951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5281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220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2191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065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25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2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881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2202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56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AB75D-5083-4943-8EAE-BA7E8165F80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C8FD9-BA65-4000-8E67-C339E731C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61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AD4B7-3032-43C0-A003-785DAFC367E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AD17C-CF2B-46E0-A2FF-6D1B531D3EC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687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750532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 </a:t>
            </a:r>
            <a:r>
              <a:rPr lang="cs-CZ" sz="2400" dirty="0" smtClean="0"/>
              <a:t>: </a:t>
            </a:r>
            <a:r>
              <a:rPr lang="cs-CZ" sz="2400" dirty="0"/>
              <a:t>Ú</a:t>
            </a:r>
            <a:r>
              <a:rPr lang="cs-CZ" sz="2400" dirty="0" smtClean="0"/>
              <a:t>vod nebo shrnutí učiva o hliníku</a:t>
            </a:r>
            <a:endParaRPr lang="cs-CZ" sz="2400" dirty="0" smtClean="0"/>
          </a:p>
          <a:p>
            <a:r>
              <a:rPr lang="cs-CZ" sz="2400" dirty="0" smtClean="0"/>
              <a:t>Jazyk : chemie</a:t>
            </a:r>
          </a:p>
          <a:p>
            <a:r>
              <a:rPr lang="cs-CZ" sz="2400" dirty="0" smtClean="0"/>
              <a:t>Očekávaný výstup </a:t>
            </a:r>
            <a:r>
              <a:rPr lang="cs-CZ" sz="2400" dirty="0" smtClean="0"/>
              <a:t>: Vlastnosti hliníku a jeho využití.</a:t>
            </a:r>
            <a:endParaRPr lang="cs-CZ" sz="2400" dirty="0" smtClean="0"/>
          </a:p>
          <a:p>
            <a:r>
              <a:rPr lang="cs-CZ" sz="2400" dirty="0" smtClean="0"/>
              <a:t>Druh materiálu : prezentace</a:t>
            </a:r>
          </a:p>
          <a:p>
            <a:r>
              <a:rPr lang="cs-CZ" sz="2400" dirty="0" smtClean="0"/>
              <a:t>Stupeň a typ vzdělávání : ZŠ praktická 2.st.</a:t>
            </a:r>
          </a:p>
          <a:p>
            <a:r>
              <a:rPr lang="cs-CZ" sz="2400" dirty="0" smtClean="0"/>
              <a:t>Věková skupina : 9. roč. /14-15let/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0772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467544" y="1593949"/>
            <a:ext cx="8280920" cy="4438207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844824"/>
            <a:ext cx="8136904" cy="3721968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Chemický prvek </a:t>
            </a:r>
            <a:r>
              <a:rPr lang="cs-CZ" dirty="0" smtClean="0">
                <a:solidFill>
                  <a:schemeClr val="bg1"/>
                </a:solidFill>
              </a:rPr>
              <a:t>= látka, která už nejde rozložit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   na jednodušší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Voda = kyslík + vodík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to jsou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prvky</a:t>
            </a:r>
            <a:r>
              <a:rPr lang="cs-CZ" dirty="0" smtClean="0">
                <a:solidFill>
                  <a:schemeClr val="bg1"/>
                </a:solidFill>
              </a:rPr>
              <a:t>, dál už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nejdou dělit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65" y="267518"/>
            <a:ext cx="7920880" cy="1361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93096"/>
            <a:ext cx="5492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C:\Documents and Settings\admin\Local Settings\Temporary Internet Files\Content.IE5\L2E38W10\MP90039012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90053"/>
            <a:ext cx="2131637" cy="15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89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  <a:alpha val="37000"/>
            </a:schemeClr>
          </a:solidFill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Rozdělení prvků :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 </a:t>
            </a: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A/ KOVY</a:t>
            </a:r>
          </a:p>
          <a:p>
            <a:pPr marL="0" indent="0">
              <a:buNone/>
            </a:pP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 B/ NEKOVY</a:t>
            </a:r>
          </a:p>
          <a:p>
            <a:pPr marL="0" indent="0">
              <a:buNone/>
            </a:pPr>
            <a:endParaRPr lang="cs-CZ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cs-CZ" sz="4300" b="1" u="sng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KOVY</a:t>
            </a:r>
          </a:p>
          <a:p>
            <a:pPr marL="0" indent="0" algn="ctr">
              <a:buNone/>
            </a:pPr>
            <a:endParaRPr lang="cs-CZ" b="1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p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evné /kromě např. rtuti/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k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ujné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taví se při vysokých teplotách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d</a:t>
            </a: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obře vedou elektrický proud a teplo</a:t>
            </a:r>
          </a:p>
          <a:p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94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94122"/>
          </a:xfrm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HLINÍK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Měkký kov, na vzduchu stálý</a:t>
            </a:r>
          </a:p>
          <a:p>
            <a:r>
              <a:rPr lang="cs-CZ" dirty="0" smtClean="0"/>
              <a:t>Velmi dobrý vodič tepla a elektrického proudu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008000"/>
                </a:solidFill>
              </a:rPr>
              <a:t>Využití :</a:t>
            </a:r>
          </a:p>
          <a:p>
            <a:pPr>
              <a:buFont typeface="Wingdings" pitchFamily="2" charset="2"/>
              <a:buChar char="v"/>
            </a:pPr>
            <a:r>
              <a:rPr lang="cs-CZ" u="sng" dirty="0" smtClean="0">
                <a:solidFill>
                  <a:srgbClr val="FF0000"/>
                </a:solidFill>
              </a:rPr>
              <a:t>Elektrické vodiče</a:t>
            </a:r>
          </a:p>
          <a:p>
            <a:pPr>
              <a:buFont typeface="Wingdings" pitchFamily="2" charset="2"/>
              <a:buChar char="v"/>
            </a:pPr>
            <a:r>
              <a:rPr lang="cs-CZ" u="sng" dirty="0" smtClean="0">
                <a:solidFill>
                  <a:srgbClr val="FF0000"/>
                </a:solidFill>
              </a:rPr>
              <a:t>Předměty denní potřeby </a:t>
            </a:r>
            <a:r>
              <a:rPr lang="cs-CZ" dirty="0" smtClean="0"/>
              <a:t>/plechovky, nádobí,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dveře, okna,…/</a:t>
            </a:r>
          </a:p>
          <a:p>
            <a:pPr>
              <a:buFont typeface="Wingdings" pitchFamily="2" charset="2"/>
              <a:buChar char="v"/>
            </a:pPr>
            <a:r>
              <a:rPr lang="cs-CZ" u="sng" dirty="0">
                <a:solidFill>
                  <a:srgbClr val="FF0000"/>
                </a:solidFill>
              </a:rPr>
              <a:t>K</a:t>
            </a:r>
            <a:r>
              <a:rPr lang="cs-CZ" u="sng" dirty="0" smtClean="0">
                <a:solidFill>
                  <a:srgbClr val="FF0000"/>
                </a:solidFill>
              </a:rPr>
              <a:t>onstrukce</a:t>
            </a:r>
            <a:endParaRPr lang="cs-CZ" u="sng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Documents and Settings\admin\Local Settings\Temporary Internet Files\Content.IE5\Q350ZVU9\MP9004011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910" y="2636912"/>
            <a:ext cx="743375" cy="92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Local Settings\Temporary Internet Files\Content.IE5\Q350ZVU9\MC90043476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026882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042GIBYJ\MC9003410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621" y="4821941"/>
            <a:ext cx="1796796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admin\Local Settings\Temporary Internet Files\Content.IE5\042GIBYJ\MP90040958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03380"/>
            <a:ext cx="1378471" cy="137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Documents and Settings\admin\Local Settings\Temporary Internet Files\Content.IE5\NPN8MH58\MP90040175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810" y="5286327"/>
            <a:ext cx="1343811" cy="89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07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5965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136</Words>
  <Application>Microsoft Office PowerPoint</Application>
  <PresentationFormat>Předvádění na obrazovce (4:3)</PresentationFormat>
  <Paragraphs>39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Rozdělení prvků :</vt:lpstr>
      <vt:lpstr>HLINÍK</vt:lpstr>
      <vt:lpstr>Citace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28</cp:revision>
  <dcterms:created xsi:type="dcterms:W3CDTF">2011-11-12T11:31:54Z</dcterms:created>
  <dcterms:modified xsi:type="dcterms:W3CDTF">2012-06-22T10:19:40Z</dcterms:modified>
</cp:coreProperties>
</file>