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1"/>
  </p:notesMasterIdLst>
  <p:sldIdLst>
    <p:sldId id="262" r:id="rId4"/>
    <p:sldId id="264" r:id="rId5"/>
    <p:sldId id="256" r:id="rId6"/>
    <p:sldId id="257" r:id="rId7"/>
    <p:sldId id="259" r:id="rId8"/>
    <p:sldId id="260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VY_32_INOVACE_08_PŘÍRODOPIS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smtClean="0"/>
            <a:t>Šelmy kočkovité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2CEE2E-E133-4453-AD56-65DC2B1FA9EB}" type="presOf" srcId="{D1B46980-6531-4606-95E6-44980827E919}" destId="{2BE915AB-18AA-4053-B92C-3BFC9ED204BB}" srcOrd="1" destOrd="0" presId="urn:microsoft.com/office/officeart/2005/8/layout/target3"/>
    <dgm:cxn modelId="{6EE6B53A-4C0E-4374-A522-D5F762B24A6C}" type="presOf" srcId="{D1D4F407-5343-4D3F-B5B9-D407B03CAEB4}" destId="{D005CE8C-CC26-4C3E-AC11-E15060ECD759}" srcOrd="0" destOrd="0" presId="urn:microsoft.com/office/officeart/2005/8/layout/target3"/>
    <dgm:cxn modelId="{2C38C680-8AB6-4E23-A9DF-78B25AE21CCD}" type="presOf" srcId="{B651F6E3-6281-48DB-9319-2AEAFDAE7572}" destId="{619D679B-A015-4ECF-8348-D1034C574F40}" srcOrd="0" destOrd="0" presId="urn:microsoft.com/office/officeart/2005/8/layout/target3"/>
    <dgm:cxn modelId="{301A9A23-83FA-4283-80E4-66698A12FDE6}" type="presOf" srcId="{757F3AB3-0718-4624-B441-E567A8F0AB56}" destId="{333A1088-737F-45CB-B68E-254E46348037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AB609E32-9F96-406E-BF07-1938AB035F1E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FF11B22-A1CC-495A-BE43-225D28E47388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9D00C0-4E49-4DF0-B39B-EDD05804604F}" type="presOf" srcId="{4C35D32F-0EAB-4CD7-82EE-45574DC2A586}" destId="{890E4F0B-2866-4A3F-A3C7-2A14B1797930}" srcOrd="1" destOrd="0" presId="urn:microsoft.com/office/officeart/2005/8/layout/target3"/>
    <dgm:cxn modelId="{AD5B7E8A-967B-489C-8C48-420A16B7C6CC}" type="presOf" srcId="{D1D4F407-5343-4D3F-B5B9-D407B03CAEB4}" destId="{AED2198E-93D5-4001-81B4-73124B309672}" srcOrd="1" destOrd="0" presId="urn:microsoft.com/office/officeart/2005/8/layout/target3"/>
    <dgm:cxn modelId="{5C05C9EC-E79C-4631-888C-0FC0833AB610}" type="presOf" srcId="{02D3ABD5-07DC-48E3-807C-B204D29A7DF0}" destId="{61B35E2F-12DF-441A-B3C7-B9B960E9874B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583B269-AA87-4948-BE3E-FE8413B61DD2}" type="presOf" srcId="{D8197B8C-B260-4A16-BDF4-0947B075E274}" destId="{5A5FFA88-C948-4069-8E93-59FA12366E83}" srcOrd="1" destOrd="0" presId="urn:microsoft.com/office/officeart/2005/8/layout/target3"/>
    <dgm:cxn modelId="{20F811CD-46D3-437B-B9ED-0BE774CE7654}" type="presOf" srcId="{D8197B8C-B260-4A16-BDF4-0947B075E274}" destId="{25B08C86-7E15-44DC-BE7F-FFB55DD49D12}" srcOrd="0" destOrd="0" presId="urn:microsoft.com/office/officeart/2005/8/layout/target3"/>
    <dgm:cxn modelId="{238E6475-3E04-4D6D-815A-82656F52A52D}" type="presOf" srcId="{02D3ABD5-07DC-48E3-807C-B204D29A7DF0}" destId="{7F32AFE6-5D2C-4DC7-87A5-B62FB13DC21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E95F56A-23A6-4FF0-BA7F-7F3D4906B337}" type="presOf" srcId="{B651F6E3-6281-48DB-9319-2AEAFDAE7572}" destId="{6BB5E863-4638-4E1D-BFDE-399D028AC4ED}" srcOrd="1" destOrd="0" presId="urn:microsoft.com/office/officeart/2005/8/layout/target3"/>
    <dgm:cxn modelId="{A81AB628-8E98-4954-9FF3-B0AD25AAB2DE}" type="presParOf" srcId="{333A1088-737F-45CB-B68E-254E46348037}" destId="{F5ABB229-8D3B-4694-996A-96F23CF14429}" srcOrd="0" destOrd="0" presId="urn:microsoft.com/office/officeart/2005/8/layout/target3"/>
    <dgm:cxn modelId="{3C523949-8B2A-41C4-A576-706E9000DD0D}" type="presParOf" srcId="{333A1088-737F-45CB-B68E-254E46348037}" destId="{F41139FD-01EE-4571-8B17-4FB00FC51163}" srcOrd="1" destOrd="0" presId="urn:microsoft.com/office/officeart/2005/8/layout/target3"/>
    <dgm:cxn modelId="{48339ACD-6BFA-4913-A423-69E11AB14DC1}" type="presParOf" srcId="{333A1088-737F-45CB-B68E-254E46348037}" destId="{D005CE8C-CC26-4C3E-AC11-E15060ECD759}" srcOrd="2" destOrd="0" presId="urn:microsoft.com/office/officeart/2005/8/layout/target3"/>
    <dgm:cxn modelId="{A320001F-D370-4C36-8C68-7C4307383E47}" type="presParOf" srcId="{333A1088-737F-45CB-B68E-254E46348037}" destId="{2C702D82-9B77-49B7-9568-BB8EB47C3372}" srcOrd="3" destOrd="0" presId="urn:microsoft.com/office/officeart/2005/8/layout/target3"/>
    <dgm:cxn modelId="{7F1862DC-FF50-4B5F-87E2-125ACD71CC6E}" type="presParOf" srcId="{333A1088-737F-45CB-B68E-254E46348037}" destId="{A52A0455-90FF-4808-ABD0-F02540D31D5A}" srcOrd="4" destOrd="0" presId="urn:microsoft.com/office/officeart/2005/8/layout/target3"/>
    <dgm:cxn modelId="{94B79F96-90DC-41BD-8064-2F1918770316}" type="presParOf" srcId="{333A1088-737F-45CB-B68E-254E46348037}" destId="{6140AFEC-043D-4C43-A2F9-D0F5331DF3A3}" srcOrd="5" destOrd="0" presId="urn:microsoft.com/office/officeart/2005/8/layout/target3"/>
    <dgm:cxn modelId="{63B7F010-E567-4801-9B21-48812F364A31}" type="presParOf" srcId="{333A1088-737F-45CB-B68E-254E46348037}" destId="{9358AC05-5D7D-4327-9F80-1AD486AEA664}" srcOrd="6" destOrd="0" presId="urn:microsoft.com/office/officeart/2005/8/layout/target3"/>
    <dgm:cxn modelId="{136459E6-9FF2-4678-8C20-A64FFEBBA6B8}" type="presParOf" srcId="{333A1088-737F-45CB-B68E-254E46348037}" destId="{313FC574-E1CD-4FB4-B054-0B805CE0447D}" srcOrd="7" destOrd="0" presId="urn:microsoft.com/office/officeart/2005/8/layout/target3"/>
    <dgm:cxn modelId="{8427E4B3-CDE1-415C-8F12-3B85399E35B1}" type="presParOf" srcId="{333A1088-737F-45CB-B68E-254E46348037}" destId="{619D679B-A015-4ECF-8348-D1034C574F40}" srcOrd="8" destOrd="0" presId="urn:microsoft.com/office/officeart/2005/8/layout/target3"/>
    <dgm:cxn modelId="{C43AE689-91E5-4216-B01D-791F479D265F}" type="presParOf" srcId="{333A1088-737F-45CB-B68E-254E46348037}" destId="{322283A8-4A27-4CDA-BAE3-F381106A9174}" srcOrd="9" destOrd="0" presId="urn:microsoft.com/office/officeart/2005/8/layout/target3"/>
    <dgm:cxn modelId="{D83AA438-F9B9-4F3A-A265-606F84FA2624}" type="presParOf" srcId="{333A1088-737F-45CB-B68E-254E46348037}" destId="{FFC9F71D-1B4F-4AD9-A4A6-86ADEFC8AF5C}" srcOrd="10" destOrd="0" presId="urn:microsoft.com/office/officeart/2005/8/layout/target3"/>
    <dgm:cxn modelId="{B8F1F6AB-B811-400D-A0B0-C55644DE90C6}" type="presParOf" srcId="{333A1088-737F-45CB-B68E-254E46348037}" destId="{25B08C86-7E15-44DC-BE7F-FFB55DD49D12}" srcOrd="11" destOrd="0" presId="urn:microsoft.com/office/officeart/2005/8/layout/target3"/>
    <dgm:cxn modelId="{6BD03D6D-D5F1-473A-97F9-C9559F3715CB}" type="presParOf" srcId="{333A1088-737F-45CB-B68E-254E46348037}" destId="{76644BE8-9D7C-4C09-B250-3D10AF48CBB7}" srcOrd="12" destOrd="0" presId="urn:microsoft.com/office/officeart/2005/8/layout/target3"/>
    <dgm:cxn modelId="{42069BAC-760D-4749-AD46-AD62F42842D3}" type="presParOf" srcId="{333A1088-737F-45CB-B68E-254E46348037}" destId="{EE85B701-7295-41C0-BA7A-34D3756A2AE6}" srcOrd="13" destOrd="0" presId="urn:microsoft.com/office/officeart/2005/8/layout/target3"/>
    <dgm:cxn modelId="{12027A82-7B30-4E9A-90A7-B3EEA1C3F238}" type="presParOf" srcId="{333A1088-737F-45CB-B68E-254E46348037}" destId="{8BEBB6EC-1DAA-4CAC-8A25-BC0FCBD5DBD5}" srcOrd="14" destOrd="0" presId="urn:microsoft.com/office/officeart/2005/8/layout/target3"/>
    <dgm:cxn modelId="{A440129C-09F0-4DB5-8CE0-692A7929281D}" type="presParOf" srcId="{333A1088-737F-45CB-B68E-254E46348037}" destId="{D1B260DE-8BB4-4A33-89B8-8818FDEE805A}" srcOrd="15" destOrd="0" presId="urn:microsoft.com/office/officeart/2005/8/layout/target3"/>
    <dgm:cxn modelId="{DDCC5BA3-E150-4A04-BBB2-84F0B9C76E87}" type="presParOf" srcId="{333A1088-737F-45CB-B68E-254E46348037}" destId="{AF3572B6-0987-4E43-8E73-84BA9F9BA0A7}" srcOrd="16" destOrd="0" presId="urn:microsoft.com/office/officeart/2005/8/layout/target3"/>
    <dgm:cxn modelId="{A3028A72-8C69-4D33-8DF7-16E4C3093850}" type="presParOf" srcId="{333A1088-737F-45CB-B68E-254E46348037}" destId="{61B35E2F-12DF-441A-B3C7-B9B960E9874B}" srcOrd="17" destOrd="0" presId="urn:microsoft.com/office/officeart/2005/8/layout/target3"/>
    <dgm:cxn modelId="{37CD67A0-457E-478C-9F32-A9BB17328C0D}" type="presParOf" srcId="{333A1088-737F-45CB-B68E-254E46348037}" destId="{AED2198E-93D5-4001-81B4-73124B309672}" srcOrd="18" destOrd="0" presId="urn:microsoft.com/office/officeart/2005/8/layout/target3"/>
    <dgm:cxn modelId="{1399901F-8EC9-4E88-BADA-38E51B2B48E8}" type="presParOf" srcId="{333A1088-737F-45CB-B68E-254E46348037}" destId="{2BE915AB-18AA-4053-B92C-3BFC9ED204BB}" srcOrd="19" destOrd="0" presId="urn:microsoft.com/office/officeart/2005/8/layout/target3"/>
    <dgm:cxn modelId="{6A44A920-583D-4BD4-ADF0-39712545BE9F}" type="presParOf" srcId="{333A1088-737F-45CB-B68E-254E46348037}" destId="{6BB5E863-4638-4E1D-BFDE-399D028AC4ED}" srcOrd="20" destOrd="0" presId="urn:microsoft.com/office/officeart/2005/8/layout/target3"/>
    <dgm:cxn modelId="{C4872E4C-6C81-42CB-8638-02588FB7D998}" type="presParOf" srcId="{333A1088-737F-45CB-B68E-254E46348037}" destId="{5A5FFA88-C948-4069-8E93-59FA12366E83}" srcOrd="21" destOrd="0" presId="urn:microsoft.com/office/officeart/2005/8/layout/target3"/>
    <dgm:cxn modelId="{B15D22DA-FDA7-4218-90FB-16022C83E5C5}" type="presParOf" srcId="{333A1088-737F-45CB-B68E-254E46348037}" destId="{890E4F0B-2866-4A3F-A3C7-2A14B1797930}" srcOrd="22" destOrd="0" presId="urn:microsoft.com/office/officeart/2005/8/layout/target3"/>
    <dgm:cxn modelId="{EBDC0859-6D5D-4FFD-9DBC-8A44AA937698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VY_32_INOVACE_08_PŘÍRODOPIS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smtClean="0"/>
            <a:t>Šelmy kočkovité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1-12-30T12:40:54.20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3071 6596</inkml:trace>
  <inkml:trace contextRef="#ctx0" brushRef="#br0" timeOffset="968.75">3095 6596</inkml:trace>
  <inkml:trace contextRef="#ctx0" brushRef="#br0" timeOffset="2312.5">5786 11430</inkml:trace>
  <inkml:trace contextRef="#ctx0" brushRef="#br0" timeOffset="3687.5">7858 8882</inkml:trace>
  <inkml:trace contextRef="#ctx0" brushRef="#br0" timeOffset="5375">9286 10239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87DE27-A869-4465-84E1-8FCF7E6798C0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10BEA5-125A-4AC5-B8D3-19F5F34B34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564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354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135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669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780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0240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94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140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8072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458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900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6743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187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1418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7886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404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6586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358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8042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866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708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5659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7342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1654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0339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7028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7264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005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5384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0943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5462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5104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3151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659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BE20E-5A07-4D71-BDFC-58EF48118D32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E675B-0CD9-4A0F-AE2B-B3D47C23A6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257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031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0D05C-C1BE-4CDD-BD98-80056030103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40580-DF78-4411-8B30-2689AA5F9E8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421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6560213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62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Anotace </a:t>
            </a:r>
            <a:r>
              <a:rPr lang="cs-CZ" dirty="0" smtClean="0"/>
              <a:t>: Úvod nebo shrnutí učiva o šelmách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kočkovitých</a:t>
            </a:r>
            <a:endParaRPr lang="cs-CZ" dirty="0" smtClean="0"/>
          </a:p>
          <a:p>
            <a:r>
              <a:rPr lang="cs-CZ" dirty="0" smtClean="0"/>
              <a:t>Jazyk </a:t>
            </a:r>
            <a:r>
              <a:rPr lang="cs-CZ" dirty="0" smtClean="0"/>
              <a:t>: čeština</a:t>
            </a:r>
            <a:endParaRPr lang="cs-CZ" dirty="0" smtClean="0"/>
          </a:p>
          <a:p>
            <a:r>
              <a:rPr lang="cs-CZ" dirty="0" smtClean="0"/>
              <a:t>Očekávaný výstup </a:t>
            </a:r>
            <a:r>
              <a:rPr lang="cs-CZ" dirty="0" smtClean="0"/>
              <a:t>: Znaky šelem kočkovitých,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jejich zástupci</a:t>
            </a:r>
            <a:endParaRPr lang="cs-CZ" dirty="0" smtClean="0"/>
          </a:p>
          <a:p>
            <a:r>
              <a:rPr lang="cs-CZ" dirty="0" smtClean="0"/>
              <a:t>Druh materiálu : prezentace</a:t>
            </a:r>
          </a:p>
          <a:p>
            <a:r>
              <a:rPr lang="cs-CZ" dirty="0" smtClean="0"/>
              <a:t>Stupeň a typ vzdělávání </a:t>
            </a:r>
            <a:r>
              <a:rPr lang="cs-CZ" dirty="0" smtClean="0"/>
              <a:t>: 2.st.ZŠ praktické</a:t>
            </a:r>
            <a:endParaRPr lang="cs-CZ" dirty="0" smtClean="0"/>
          </a:p>
          <a:p>
            <a:r>
              <a:rPr lang="cs-CZ" dirty="0" smtClean="0"/>
              <a:t>Věková skupina : </a:t>
            </a:r>
            <a:r>
              <a:rPr lang="cs-CZ" dirty="0" smtClean="0"/>
              <a:t>7.ročník </a:t>
            </a:r>
            <a:r>
              <a:rPr lang="cs-CZ" dirty="0" smtClean="0"/>
              <a:t>praktické školy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</a:t>
            </a:r>
            <a:r>
              <a:rPr lang="cs-CZ" dirty="0" smtClean="0"/>
              <a:t>/</a:t>
            </a:r>
            <a:r>
              <a:rPr lang="cs-CZ" dirty="0" smtClean="0"/>
              <a:t>12-13</a:t>
            </a:r>
            <a:r>
              <a:rPr lang="cs-CZ" dirty="0" smtClean="0"/>
              <a:t> </a:t>
            </a:r>
            <a:r>
              <a:rPr lang="cs-CZ" dirty="0" smtClean="0"/>
              <a:t>let/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831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SAVCI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564904"/>
            <a:ext cx="6400800" cy="3048744"/>
          </a:xfrm>
        </p:spPr>
        <p:txBody>
          <a:bodyPr>
            <a:normAutofit lnSpcReduction="10000"/>
          </a:bodyPr>
          <a:lstStyle/>
          <a:p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Obratlovci</a:t>
            </a:r>
          </a:p>
          <a:p>
            <a:endParaRPr lang="cs-CZ" sz="36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Tělo kryté srstí</a:t>
            </a:r>
          </a:p>
          <a:p>
            <a:endParaRPr lang="cs-CZ" sz="36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Mláďata sají mateřské mléko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906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b="1" dirty="0" smtClean="0"/>
              <a:t>Šelmy kočkovité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Kulatá hlava</a:t>
            </a:r>
          </a:p>
          <a:p>
            <a:r>
              <a:rPr lang="cs-CZ" sz="4400" dirty="0" smtClean="0"/>
              <a:t>Zatažitelné drápy</a:t>
            </a:r>
          </a:p>
          <a:p>
            <a:r>
              <a:rPr lang="cs-CZ" sz="4400" dirty="0" smtClean="0"/>
              <a:t>Dobrý sluch, zrak a čich</a:t>
            </a:r>
          </a:p>
          <a:p>
            <a:r>
              <a:rPr lang="cs-CZ" sz="4400" dirty="0" smtClean="0"/>
              <a:t>Na kořist číhají a loví skokem</a:t>
            </a:r>
          </a:p>
          <a:p>
            <a:r>
              <a:rPr lang="cs-CZ" sz="4400" dirty="0" smtClean="0"/>
              <a:t>Masožravé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2297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      Kočka </a:t>
            </a:r>
            <a:r>
              <a:rPr lang="cs-CZ" dirty="0">
                <a:solidFill>
                  <a:srgbClr val="002060"/>
                </a:solidFill>
              </a:rPr>
              <a:t>divoká a domácí</a:t>
            </a:r>
            <a:br>
              <a:rPr lang="cs-CZ" dirty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Rys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Picture 2" descr="C:\Documents and Settings\admin\Local Settings\Temporary Internet Files\Content.IE5\C91DFB5S\MP9004073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24744"/>
            <a:ext cx="2736304" cy="2115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Local Settings\Temporary Internet Files\Content.IE5\C91DFB5S\MP900425288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398" t="11349" r="8398" b="95"/>
          <a:stretch/>
        </p:blipFill>
        <p:spPr bwMode="auto">
          <a:xfrm>
            <a:off x="1475656" y="3117100"/>
            <a:ext cx="2257310" cy="3001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148064" y="3501008"/>
            <a:ext cx="39130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lovec hlodavců a společník člověka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325185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008111"/>
          </a:xfrm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Velké šelmy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78396" y="2885525"/>
            <a:ext cx="6403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LEV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030313" y="3206132"/>
            <a:ext cx="7421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TYGR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flipH="1">
            <a:off x="7896326" y="5922831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GEPARD</a:t>
            </a:r>
            <a:endParaRPr lang="cs-CZ" sz="20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Documents and Settings\admin\Local Settings\Temporary Internet Files\Content.IE5\C91DFB5S\MP90018044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197" y="1631355"/>
            <a:ext cx="3007442" cy="197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Documents and Settings\admin\Local Settings\Temporary Internet Files\Content.IE5\B6P0NUEX\MP90014903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471" y="4293096"/>
            <a:ext cx="3078000" cy="20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admin\Local Settings\Temporary Internet Files\Content.IE5\5MDI1Q5T\MP90026252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1915117" cy="286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admin\Local Settings\Temporary Internet Files\Content.IE5\B6P0NUEX\MP900262625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40" y="3717032"/>
            <a:ext cx="1834053" cy="27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2831497" y="6081826"/>
            <a:ext cx="11567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LEVHART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Rukopis 6"/>
              <p14:cNvContentPartPr/>
              <p14:nvPr/>
            </p14:nvContentPartPr>
            <p14:xfrm>
              <a:off x="1105560" y="2374560"/>
              <a:ext cx="2237760" cy="1740600"/>
            </p14:xfrm>
          </p:contentPart>
        </mc:Choice>
        <mc:Fallback xmlns="">
          <p:pic>
            <p:nvPicPr>
              <p:cNvPr id="7" name="Rukopis 6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96200" y="2365200"/>
                <a:ext cx="2256480" cy="1759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87689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012936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108</Words>
  <Application>Microsoft Office PowerPoint</Application>
  <PresentationFormat>Předvádění na obrazovce (4:3)</PresentationFormat>
  <Paragraphs>36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Motiv systému Office</vt:lpstr>
      <vt:lpstr>1_Motiv systému Office</vt:lpstr>
      <vt:lpstr>2_Motiv systému Office</vt:lpstr>
      <vt:lpstr>Prezentace aplikace PowerPoint</vt:lpstr>
      <vt:lpstr>Prezentace aplikace PowerPoint</vt:lpstr>
      <vt:lpstr>SAVCI</vt:lpstr>
      <vt:lpstr>Šelmy kočkovité</vt:lpstr>
      <vt:lpstr>             Kočka divoká a domácí         Rys         </vt:lpstr>
      <vt:lpstr>Velké šelmy</vt:lpstr>
      <vt:lpstr>Citace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Valášková Jana</cp:lastModifiedBy>
  <cp:revision>11</cp:revision>
  <dcterms:created xsi:type="dcterms:W3CDTF">2011-11-08T19:11:28Z</dcterms:created>
  <dcterms:modified xsi:type="dcterms:W3CDTF">2012-06-22T09:32:13Z</dcterms:modified>
</cp:coreProperties>
</file>