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8" r:id="rId2"/>
    <p:sldId id="257" r:id="rId3"/>
    <p:sldId id="259" r:id="rId4"/>
    <p:sldId id="260" r:id="rId5"/>
    <p:sldId id="261" r:id="rId6"/>
    <p:sldId id="262" r:id="rId7"/>
    <p:sldId id="264" r:id="rId8"/>
    <p:sldId id="265" r:id="rId9"/>
    <p:sldId id="266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VY_32_INOVACE_08_ZEMĚPIS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2000" smtClean="0"/>
            <a:t>Základní škola, </a:t>
          </a:r>
          <a:r>
            <a:rPr lang="cs-CZ" sz="2000" dirty="0" smtClean="0"/>
            <a:t>Brandýs nad Labem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</a:t>
          </a:r>
          <a:r>
            <a:rPr lang="cs-CZ" sz="2000" smtClean="0"/>
            <a:t>. Svobodová </a:t>
          </a:r>
          <a:r>
            <a:rPr lang="cs-CZ" sz="2000" dirty="0" smtClean="0"/>
            <a:t>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Řecko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CA8B7D6-74B4-43FB-A129-2C9E4A26A7E5}" type="presOf" srcId="{D8197B8C-B260-4A16-BDF4-0947B075E274}" destId="{25B08C86-7E15-44DC-BE7F-FFB55DD49D12}" srcOrd="0" destOrd="0" presId="urn:microsoft.com/office/officeart/2005/8/layout/target3"/>
    <dgm:cxn modelId="{B9093F19-4FD4-402E-84F4-F45DCFA4FC7F}" type="presOf" srcId="{D1D4F407-5343-4D3F-B5B9-D407B03CAEB4}" destId="{AED2198E-93D5-4001-81B4-73124B309672}" srcOrd="1" destOrd="0" presId="urn:microsoft.com/office/officeart/2005/8/layout/target3"/>
    <dgm:cxn modelId="{7D5A78EE-1DBB-40EE-BA42-3189FEF8F4EE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DCA62A-9864-49EE-B710-2167E9DF23B0}" type="presOf" srcId="{4C35D32F-0EAB-4CD7-82EE-45574DC2A586}" destId="{8BEBB6EC-1DAA-4CAC-8A25-BC0FCBD5DBD5}" srcOrd="0" destOrd="0" presId="urn:microsoft.com/office/officeart/2005/8/layout/target3"/>
    <dgm:cxn modelId="{9B516635-6C9B-450B-A163-027264B21077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98D656D-801E-4BA5-9D35-F5B3487116D4}" type="presOf" srcId="{4C35D32F-0EAB-4CD7-82EE-45574DC2A586}" destId="{890E4F0B-2866-4A3F-A3C7-2A14B1797930}" srcOrd="1" destOrd="0" presId="urn:microsoft.com/office/officeart/2005/8/layout/target3"/>
    <dgm:cxn modelId="{9186C658-4B5E-4228-B117-1EBD88F542EC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76346F6-A6A6-4CBA-A399-F9DABEFE7F0E}" type="presOf" srcId="{757F3AB3-0718-4624-B441-E567A8F0AB56}" destId="{333A1088-737F-45CB-B68E-254E46348037}" srcOrd="0" destOrd="0" presId="urn:microsoft.com/office/officeart/2005/8/layout/target3"/>
    <dgm:cxn modelId="{084EF863-E9A6-49E9-AA97-2D67260D2001}" type="presOf" srcId="{B651F6E3-6281-48DB-9319-2AEAFDAE7572}" destId="{619D679B-A015-4ECF-8348-D1034C574F40}" srcOrd="0" destOrd="0" presId="urn:microsoft.com/office/officeart/2005/8/layout/target3"/>
    <dgm:cxn modelId="{0779924A-52AE-4965-A369-9912589383D0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364C992-B41C-4E83-A71C-619C5BD8E4BF}" type="presOf" srcId="{B651F6E3-6281-48DB-9319-2AEAFDAE7572}" destId="{6BB5E863-4638-4E1D-BFDE-399D028AC4ED}" srcOrd="1" destOrd="0" presId="urn:microsoft.com/office/officeart/2005/8/layout/target3"/>
    <dgm:cxn modelId="{6135FB07-CF32-474E-980A-A59F7C4EF595}" type="presParOf" srcId="{333A1088-737F-45CB-B68E-254E46348037}" destId="{F5ABB229-8D3B-4694-996A-96F23CF14429}" srcOrd="0" destOrd="0" presId="urn:microsoft.com/office/officeart/2005/8/layout/target3"/>
    <dgm:cxn modelId="{AA58BBA7-861A-47A0-BECB-55E594FB3C2E}" type="presParOf" srcId="{333A1088-737F-45CB-B68E-254E46348037}" destId="{F41139FD-01EE-4571-8B17-4FB00FC51163}" srcOrd="1" destOrd="0" presId="urn:microsoft.com/office/officeart/2005/8/layout/target3"/>
    <dgm:cxn modelId="{A2887409-0891-4DF5-868A-7E20C0F9F9D1}" type="presParOf" srcId="{333A1088-737F-45CB-B68E-254E46348037}" destId="{D005CE8C-CC26-4C3E-AC11-E15060ECD759}" srcOrd="2" destOrd="0" presId="urn:microsoft.com/office/officeart/2005/8/layout/target3"/>
    <dgm:cxn modelId="{E4F2B4C4-D0E4-4C71-B87E-66585E5FBE53}" type="presParOf" srcId="{333A1088-737F-45CB-B68E-254E46348037}" destId="{2C702D82-9B77-49B7-9568-BB8EB47C3372}" srcOrd="3" destOrd="0" presId="urn:microsoft.com/office/officeart/2005/8/layout/target3"/>
    <dgm:cxn modelId="{63AEBBF5-4006-4890-BA9B-9EA7EA9958EE}" type="presParOf" srcId="{333A1088-737F-45CB-B68E-254E46348037}" destId="{A52A0455-90FF-4808-ABD0-F02540D31D5A}" srcOrd="4" destOrd="0" presId="urn:microsoft.com/office/officeart/2005/8/layout/target3"/>
    <dgm:cxn modelId="{F6C17F12-4898-4FA5-8041-E91F668B894C}" type="presParOf" srcId="{333A1088-737F-45CB-B68E-254E46348037}" destId="{6140AFEC-043D-4C43-A2F9-D0F5331DF3A3}" srcOrd="5" destOrd="0" presId="urn:microsoft.com/office/officeart/2005/8/layout/target3"/>
    <dgm:cxn modelId="{78D3AFE4-FC16-4886-AB22-DE812F1E1307}" type="presParOf" srcId="{333A1088-737F-45CB-B68E-254E46348037}" destId="{9358AC05-5D7D-4327-9F80-1AD486AEA664}" srcOrd="6" destOrd="0" presId="urn:microsoft.com/office/officeart/2005/8/layout/target3"/>
    <dgm:cxn modelId="{1ACBA84F-441C-4C22-8BEC-20476285D2F1}" type="presParOf" srcId="{333A1088-737F-45CB-B68E-254E46348037}" destId="{313FC574-E1CD-4FB4-B054-0B805CE0447D}" srcOrd="7" destOrd="0" presId="urn:microsoft.com/office/officeart/2005/8/layout/target3"/>
    <dgm:cxn modelId="{F27DC7C4-FA35-4C6A-94BE-4463B4DB09AA}" type="presParOf" srcId="{333A1088-737F-45CB-B68E-254E46348037}" destId="{619D679B-A015-4ECF-8348-D1034C574F40}" srcOrd="8" destOrd="0" presId="urn:microsoft.com/office/officeart/2005/8/layout/target3"/>
    <dgm:cxn modelId="{2C93FA81-0ADD-42B3-B497-0BECBBA97BD7}" type="presParOf" srcId="{333A1088-737F-45CB-B68E-254E46348037}" destId="{322283A8-4A27-4CDA-BAE3-F381106A9174}" srcOrd="9" destOrd="0" presId="urn:microsoft.com/office/officeart/2005/8/layout/target3"/>
    <dgm:cxn modelId="{590C00A4-4B2A-4805-A609-AA9AA7F8886A}" type="presParOf" srcId="{333A1088-737F-45CB-B68E-254E46348037}" destId="{FFC9F71D-1B4F-4AD9-A4A6-86ADEFC8AF5C}" srcOrd="10" destOrd="0" presId="urn:microsoft.com/office/officeart/2005/8/layout/target3"/>
    <dgm:cxn modelId="{9648CAE4-0FB5-4E67-A953-3E84A791F3F0}" type="presParOf" srcId="{333A1088-737F-45CB-B68E-254E46348037}" destId="{25B08C86-7E15-44DC-BE7F-FFB55DD49D12}" srcOrd="11" destOrd="0" presId="urn:microsoft.com/office/officeart/2005/8/layout/target3"/>
    <dgm:cxn modelId="{A5B8805E-ED2C-490B-992D-384594B18A66}" type="presParOf" srcId="{333A1088-737F-45CB-B68E-254E46348037}" destId="{76644BE8-9D7C-4C09-B250-3D10AF48CBB7}" srcOrd="12" destOrd="0" presId="urn:microsoft.com/office/officeart/2005/8/layout/target3"/>
    <dgm:cxn modelId="{B9B8218C-1F0E-4A44-AAAB-AA47B3BEBAF6}" type="presParOf" srcId="{333A1088-737F-45CB-B68E-254E46348037}" destId="{EE85B701-7295-41C0-BA7A-34D3756A2AE6}" srcOrd="13" destOrd="0" presId="urn:microsoft.com/office/officeart/2005/8/layout/target3"/>
    <dgm:cxn modelId="{A57FB81D-4585-45F2-8B3C-E540A29EB82A}" type="presParOf" srcId="{333A1088-737F-45CB-B68E-254E46348037}" destId="{8BEBB6EC-1DAA-4CAC-8A25-BC0FCBD5DBD5}" srcOrd="14" destOrd="0" presId="urn:microsoft.com/office/officeart/2005/8/layout/target3"/>
    <dgm:cxn modelId="{130892CA-A739-4B5D-9C12-03200BBC069B}" type="presParOf" srcId="{333A1088-737F-45CB-B68E-254E46348037}" destId="{AED2198E-93D5-4001-81B4-73124B309672}" srcOrd="15" destOrd="0" presId="urn:microsoft.com/office/officeart/2005/8/layout/target3"/>
    <dgm:cxn modelId="{8B454C3F-14C9-4CBA-8267-73B6E499EE44}" type="presParOf" srcId="{333A1088-737F-45CB-B68E-254E46348037}" destId="{2BE915AB-18AA-4053-B92C-3BFC9ED204BB}" srcOrd="16" destOrd="0" presId="urn:microsoft.com/office/officeart/2005/8/layout/target3"/>
    <dgm:cxn modelId="{56E844C5-036C-430B-A08D-1C737A4AEFC7}" type="presParOf" srcId="{333A1088-737F-45CB-B68E-254E46348037}" destId="{6BB5E863-4638-4E1D-BFDE-399D028AC4ED}" srcOrd="17" destOrd="0" presId="urn:microsoft.com/office/officeart/2005/8/layout/target3"/>
    <dgm:cxn modelId="{52C1A6D8-6B7D-44FA-84BA-4F14200ACC08}" type="presParOf" srcId="{333A1088-737F-45CB-B68E-254E46348037}" destId="{5A5FFA88-C948-4069-8E93-59FA12366E83}" srcOrd="18" destOrd="0" presId="urn:microsoft.com/office/officeart/2005/8/layout/target3"/>
    <dgm:cxn modelId="{37AEB747-C1E8-45DF-9866-9BA364CF55D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91729" cy="26917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30172" y="0"/>
          <a:ext cx="6430999" cy="26917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2000" kern="1200" smtClean="0"/>
            <a:t>Základní škola, </a:t>
          </a:r>
          <a:r>
            <a:rPr lang="cs-CZ" sz="2000" kern="1200" dirty="0" smtClean="0"/>
            <a:t>Brandýs nad Labem – Stará Boleslav, Školní 291</a:t>
          </a:r>
          <a:endParaRPr lang="cs-CZ" sz="2000" kern="1200" dirty="0"/>
        </a:p>
      </dsp:txBody>
      <dsp:txXfrm>
        <a:off x="1330172" y="0"/>
        <a:ext cx="6430999" cy="430676"/>
      </dsp:txXfrm>
    </dsp:sp>
    <dsp:sp modelId="{A52A0455-90FF-4808-ABD0-F02540D31D5A}">
      <dsp:nvSpPr>
        <dsp:cNvPr id="0" name=""/>
        <dsp:cNvSpPr/>
      </dsp:nvSpPr>
      <dsp:spPr>
        <a:xfrm>
          <a:off x="282631" y="430676"/>
          <a:ext cx="2126465" cy="21264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45864" y="430676"/>
          <a:ext cx="6430999" cy="21264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</a:t>
          </a:r>
          <a:r>
            <a:rPr lang="cs-CZ" sz="2000" kern="1200" smtClean="0"/>
            <a:t>. Svobodová </a:t>
          </a:r>
          <a:r>
            <a:rPr lang="cs-CZ" sz="2000" kern="1200" dirty="0" smtClean="0"/>
            <a:t>Alena</a:t>
          </a:r>
          <a:endParaRPr lang="cs-CZ" sz="2000" kern="1200" dirty="0"/>
        </a:p>
      </dsp:txBody>
      <dsp:txXfrm>
        <a:off x="1345864" y="430676"/>
        <a:ext cx="6430999" cy="430676"/>
      </dsp:txXfrm>
    </dsp:sp>
    <dsp:sp modelId="{313FC574-E1CD-4FB4-B054-0B805CE0447D}">
      <dsp:nvSpPr>
        <dsp:cNvPr id="0" name=""/>
        <dsp:cNvSpPr/>
      </dsp:nvSpPr>
      <dsp:spPr>
        <a:xfrm>
          <a:off x="565263" y="861353"/>
          <a:ext cx="1561202" cy="156120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45864" y="861353"/>
          <a:ext cx="6430999" cy="15612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VY_32_INOVACE_08_ZEMĚPIS</a:t>
          </a:r>
          <a:endParaRPr lang="cs-CZ" sz="2000" kern="1200" dirty="0"/>
        </a:p>
      </dsp:txBody>
      <dsp:txXfrm>
        <a:off x="1345864" y="861353"/>
        <a:ext cx="6430999" cy="430676"/>
      </dsp:txXfrm>
    </dsp:sp>
    <dsp:sp modelId="{FFC9F71D-1B4F-4AD9-A4A6-86ADEFC8AF5C}">
      <dsp:nvSpPr>
        <dsp:cNvPr id="0" name=""/>
        <dsp:cNvSpPr/>
      </dsp:nvSpPr>
      <dsp:spPr>
        <a:xfrm>
          <a:off x="847894" y="1292029"/>
          <a:ext cx="995939" cy="995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45864" y="1292029"/>
          <a:ext cx="6430999" cy="995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Řecko</a:t>
          </a:r>
          <a:endParaRPr lang="cs-CZ" sz="2000" kern="1200" dirty="0"/>
        </a:p>
      </dsp:txBody>
      <dsp:txXfrm>
        <a:off x="1345864" y="1292029"/>
        <a:ext cx="6430999" cy="430676"/>
      </dsp:txXfrm>
    </dsp:sp>
    <dsp:sp modelId="{EE85B701-7295-41C0-BA7A-34D3756A2AE6}">
      <dsp:nvSpPr>
        <dsp:cNvPr id="0" name=""/>
        <dsp:cNvSpPr/>
      </dsp:nvSpPr>
      <dsp:spPr>
        <a:xfrm>
          <a:off x="1130526" y="1722706"/>
          <a:ext cx="430676" cy="4306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45864" y="1722706"/>
          <a:ext cx="6430999" cy="4306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CZ.1.07/1.4.00/21.0979</a:t>
          </a:r>
          <a:endParaRPr lang="cs-CZ" sz="2000" kern="1200" dirty="0"/>
        </a:p>
      </dsp:txBody>
      <dsp:txXfrm>
        <a:off x="1345864" y="1722706"/>
        <a:ext cx="6430999" cy="4306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CD6203-3E7D-4718-BD25-26496AC5EAD7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247F22-CA0B-4B4E-90DB-54284124A1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09185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9pPr>
          </a:lstStyle>
          <a:p>
            <a:pPr eaLnBrk="1" hangingPunct="1"/>
            <a:fld id="{0DFB8D54-B20C-4DD2-B7D6-69232D8DDF16}" type="slidenum">
              <a:rPr lang="cs-CZ" smtClean="0">
                <a:latin typeface="Arial" charset="0"/>
              </a:rPr>
              <a:pPr eaLnBrk="1" hangingPunct="1"/>
              <a:t>1</a:t>
            </a:fld>
            <a:endParaRPr lang="cs-CZ" smtClean="0">
              <a:latin typeface="Arial" charset="0"/>
            </a:endParaRPr>
          </a:p>
        </p:txBody>
      </p:sp>
      <p:sp>
        <p:nvSpPr>
          <p:cNvPr id="1229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2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9pPr>
          </a:lstStyle>
          <a:p>
            <a:pPr algn="r" eaLnBrk="1" hangingPunct="1"/>
            <a:fld id="{57218CFB-91D9-4185-AE5E-419EDF25AAFA}" type="slidenum">
              <a:rPr lang="cs-CZ" sz="1200">
                <a:latin typeface="Calibri" pitchFamily="34" charset="0"/>
              </a:rPr>
              <a:pPr algn="r" eaLnBrk="1" hangingPunct="1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F0C9B-2FAC-4559-9468-A359927550EE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CE1A09-6966-4CC2-B4AC-CB9CDAAF20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F0C9B-2FAC-4559-9468-A359927550EE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CE1A09-6966-4CC2-B4AC-CB9CDAAF20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F0C9B-2FAC-4559-9468-A359927550EE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CE1A09-6966-4CC2-B4AC-CB9CDAAF20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F0C9B-2FAC-4559-9468-A359927550EE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CE1A09-6966-4CC2-B4AC-CB9CDAAF20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F0C9B-2FAC-4559-9468-A359927550EE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CE1A09-6966-4CC2-B4AC-CB9CDAAF20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F0C9B-2FAC-4559-9468-A359927550EE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CE1A09-6966-4CC2-B4AC-CB9CDAAF20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F0C9B-2FAC-4559-9468-A359927550EE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CE1A09-6966-4CC2-B4AC-CB9CDAAF201A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F0C9B-2FAC-4559-9468-A359927550EE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CE1A09-6966-4CC2-B4AC-CB9CDAAF20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F0C9B-2FAC-4559-9468-A359927550EE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CE1A09-6966-4CC2-B4AC-CB9CDAAF20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F0C9B-2FAC-4559-9468-A359927550EE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CE1A09-6966-4CC2-B4AC-CB9CDAAF20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F0C9B-2FAC-4559-9468-A359927550EE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CE1A09-6966-4CC2-B4AC-CB9CDAAF20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C3F0C9B-2FAC-4559-9468-A359927550EE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95CE1A09-6966-4CC2-B4AC-CB9CDAAF201A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cs.wikipedia.org/wiki/Soubor:Olympus_Litochoro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06803464"/>
              </p:ext>
            </p:extLst>
          </p:nvPr>
        </p:nvGraphicFramePr>
        <p:xfrm>
          <a:off x="526852" y="794867"/>
          <a:ext cx="7776864" cy="26917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5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94236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r>
              <a:rPr lang="cs-CZ" dirty="0"/>
              <a:t>Materiál je určen pro žáky 8.ročníku jako výukový. Zároveň slouží pro zapsání poznámek do školních sešitů</a:t>
            </a:r>
            <a:r>
              <a:rPr lang="cs-CZ" dirty="0" smtClean="0"/>
              <a:t>. Současně je používán školní atlas.</a:t>
            </a:r>
            <a:endParaRPr lang="cs-CZ" dirty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7399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Řecko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l</a:t>
            </a:r>
            <a:r>
              <a:rPr lang="cs-CZ" dirty="0" smtClean="0"/>
              <a:t>eží na Balkánském poloostrově</a:t>
            </a:r>
          </a:p>
          <a:p>
            <a:r>
              <a:rPr lang="cs-CZ" dirty="0"/>
              <a:t>š</a:t>
            </a:r>
            <a:r>
              <a:rPr lang="cs-CZ" dirty="0" smtClean="0"/>
              <a:t>estinu území tvoří ostrovy</a:t>
            </a:r>
          </a:p>
          <a:p>
            <a:r>
              <a:rPr lang="cs-CZ" dirty="0" smtClean="0"/>
              <a:t>největší z nich je Kréta</a:t>
            </a:r>
          </a:p>
          <a:p>
            <a:r>
              <a:rPr lang="cs-CZ" dirty="0"/>
              <a:t>d</a:t>
            </a:r>
            <a:r>
              <a:rPr lang="cs-CZ" dirty="0" smtClean="0"/>
              <a:t>alší známé ostrovy:</a:t>
            </a:r>
          </a:p>
          <a:p>
            <a:pPr marL="82296" indent="0">
              <a:buNone/>
            </a:pPr>
            <a:r>
              <a:rPr lang="cs-CZ" dirty="0" smtClean="0"/>
              <a:t>   Rhodos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Zakynthos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Samos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Kos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1026" name="Picture 2" descr="C:\Users\Kakulinka\AppData\Local\Microsoft\Windows\Temporary Internet Files\Content.IE5\1A5Y0NMS\MC90040578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8686" y="3789040"/>
            <a:ext cx="3013596" cy="2585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3419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Řecko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lavní město </a:t>
            </a:r>
            <a:r>
              <a:rPr lang="cs-CZ" b="1" dirty="0" smtClean="0"/>
              <a:t>Athény</a:t>
            </a:r>
          </a:p>
          <a:p>
            <a:r>
              <a:rPr lang="cs-CZ" dirty="0"/>
              <a:t>d</a:t>
            </a:r>
            <a:r>
              <a:rPr lang="cs-CZ" dirty="0" smtClean="0"/>
              <a:t>ominantu města tvoří Akropolis (horní město), které vzniklo už ve starověku</a:t>
            </a:r>
            <a:endParaRPr lang="cs-CZ" dirty="0"/>
          </a:p>
        </p:txBody>
      </p:sp>
      <p:pic>
        <p:nvPicPr>
          <p:cNvPr id="2050" name="Picture 2" descr="C:\Users\Kakulinka\AppData\Local\Microsoft\Windows\Temporary Internet Files\Content.IE5\4H6SZY0U\MP9004027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284984"/>
            <a:ext cx="2245256" cy="1496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akulinka\AppData\Local\Microsoft\Windows\Temporary Internet Files\Content.IE5\HL1XQIB1\MP90042793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429000"/>
            <a:ext cx="1556991" cy="2344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Kakulinka\AppData\Local\Microsoft\Windows\Temporary Internet Files\Content.IE5\XLVDILTU\MP90042788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060095"/>
            <a:ext cx="2245256" cy="1571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Kakulinka\AppData\Local\Microsoft\Windows\Temporary Internet Files\Content.IE5\1A5Y0NMS\MP90040151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300450"/>
            <a:ext cx="1584176" cy="2375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9075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Řecko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č</a:t>
            </a:r>
            <a:r>
              <a:rPr lang="cs-CZ" dirty="0" smtClean="0"/>
              <a:t>lenem EU</a:t>
            </a:r>
          </a:p>
          <a:p>
            <a:r>
              <a:rPr lang="cs-CZ" dirty="0"/>
              <a:t>m</a:t>
            </a:r>
            <a:r>
              <a:rPr lang="cs-CZ" dirty="0" smtClean="0"/>
              <a:t>ěna 1 euro</a:t>
            </a:r>
          </a:p>
          <a:p>
            <a:r>
              <a:rPr lang="cs-CZ" dirty="0"/>
              <a:t>j</a:t>
            </a:r>
            <a:r>
              <a:rPr lang="cs-CZ" dirty="0" smtClean="0"/>
              <a:t>azyk - řečtina</a:t>
            </a:r>
            <a:endParaRPr lang="cs-CZ" dirty="0"/>
          </a:p>
        </p:txBody>
      </p:sp>
      <p:pic>
        <p:nvPicPr>
          <p:cNvPr id="3074" name="Picture 2" descr="C:\Users\Kakulinka\AppData\Local\Microsoft\Windows\Temporary Internet Files\Content.IE5\XLVDILTU\MP90036268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356992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8750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Řecko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</a:t>
            </a:r>
            <a:r>
              <a:rPr lang="cs-CZ" dirty="0" smtClean="0"/>
              <a:t>ohaté kulturní dědictví</a:t>
            </a:r>
          </a:p>
          <a:p>
            <a:r>
              <a:rPr lang="cs-CZ" dirty="0"/>
              <a:t>m</a:t>
            </a:r>
            <a:r>
              <a:rPr lang="cs-CZ" dirty="0" smtClean="0"/>
              <a:t>noho historických památek (Akropolis, antické chrámy)</a:t>
            </a:r>
          </a:p>
          <a:p>
            <a:r>
              <a:rPr lang="cs-CZ" dirty="0"/>
              <a:t>v</a:t>
            </a:r>
            <a:r>
              <a:rPr lang="cs-CZ" dirty="0" smtClean="0"/>
              <a:t>elké město Soluň ( </a:t>
            </a:r>
            <a:r>
              <a:rPr lang="cs-CZ" dirty="0"/>
              <a:t>C</a:t>
            </a:r>
            <a:r>
              <a:rPr lang="cs-CZ" dirty="0" smtClean="0"/>
              <a:t>yril a Metoděj)</a:t>
            </a:r>
          </a:p>
        </p:txBody>
      </p:sp>
      <p:pic>
        <p:nvPicPr>
          <p:cNvPr id="5122" name="Picture 2" descr="C:\Users\Kakulinka\AppData\Local\Microsoft\Windows\Temporary Internet Files\Content.IE5\1A5Y0NMS\MP90014846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487924"/>
            <a:ext cx="2808312" cy="1834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Kakulinka\AppData\Local\Microsoft\Windows\Temporary Internet Files\Content.IE5\1A5Y0NMS\MP90020208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497732"/>
            <a:ext cx="3009528" cy="1735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2719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Řecko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pohoří Olymp (vznik olympijských her)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492896"/>
            <a:ext cx="5466183" cy="4099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527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Řecko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Turistika: památky, krásné moře,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příjemní lidé</a:t>
            </a:r>
          </a:p>
          <a:p>
            <a:pPr marL="82296" indent="0">
              <a:buNone/>
            </a:pPr>
            <a:endParaRPr lang="cs-CZ" dirty="0" smtClean="0"/>
          </a:p>
          <a:p>
            <a:r>
              <a:rPr lang="cs-CZ" dirty="0" smtClean="0"/>
              <a:t>Těžba mramoru</a:t>
            </a:r>
          </a:p>
          <a:p>
            <a:endParaRPr lang="cs-CZ" dirty="0" smtClean="0"/>
          </a:p>
          <a:p>
            <a:r>
              <a:rPr lang="cs-CZ" dirty="0" smtClean="0"/>
              <a:t>Zemědělství: citrusy, olivy, víno</a:t>
            </a:r>
          </a:p>
          <a:p>
            <a:pPr marL="82296" indent="0">
              <a:buNone/>
            </a:pPr>
            <a:r>
              <a:rPr lang="cs-CZ" dirty="0" smtClean="0"/>
              <a:t>   chov ovcí</a:t>
            </a:r>
          </a:p>
        </p:txBody>
      </p:sp>
      <p:pic>
        <p:nvPicPr>
          <p:cNvPr id="6147" name="Picture 3" descr="C:\Users\Kakulinka\AppData\Local\Microsoft\Windows\Temporary Internet Files\Content.IE5\4H6SZY0U\MP9004333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437112"/>
            <a:ext cx="1434088" cy="215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Kakulinka\AppData\Local\Microsoft\Windows\Temporary Internet Files\Content.IE5\XLVDILTU\MP9003996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268760"/>
            <a:ext cx="1352763" cy="2028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6682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Řecko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Kuchyně: gyros (maso na svislém rožni)</a:t>
            </a:r>
          </a:p>
          <a:p>
            <a:pPr marL="82296" indent="0">
              <a:buNone/>
            </a:pPr>
            <a:r>
              <a:rPr lang="cs-CZ" dirty="0"/>
              <a:t>                řecký salát</a:t>
            </a:r>
          </a:p>
          <a:p>
            <a:pPr marL="82296" indent="0">
              <a:buNone/>
            </a:pPr>
            <a:r>
              <a:rPr lang="cs-CZ" dirty="0"/>
              <a:t>                koňak </a:t>
            </a:r>
            <a:r>
              <a:rPr lang="cs-CZ" dirty="0" err="1"/>
              <a:t>Metaxa</a:t>
            </a:r>
            <a:endParaRPr lang="cs-CZ" dirty="0"/>
          </a:p>
          <a:p>
            <a:endParaRPr lang="cs-CZ" dirty="0"/>
          </a:p>
        </p:txBody>
      </p:sp>
      <p:pic>
        <p:nvPicPr>
          <p:cNvPr id="7170" name="Picture 2" descr="C:\Users\Kakulinka\AppData\Local\Microsoft\Windows\Temporary Internet Files\Content.IE5\HL1XQIB1\MC9004128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2800" y="3501008"/>
            <a:ext cx="2952328" cy="2868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2556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cs.wikipedia.org/wiki/Soubor:Olympus_Litochoro.JPG</a:t>
            </a:r>
            <a:r>
              <a:rPr lang="cs-CZ" dirty="0" smtClean="0"/>
              <a:t> , 22.5.2012</a:t>
            </a:r>
          </a:p>
          <a:p>
            <a:r>
              <a:rPr lang="cs-CZ" dirty="0">
                <a:hlinkClick r:id="rId3"/>
              </a:rPr>
              <a:t>www.office.microsoft.com</a:t>
            </a:r>
            <a:endParaRPr lang="cs-CZ" dirty="0"/>
          </a:p>
          <a:p>
            <a:r>
              <a:rPr lang="cs-CZ" dirty="0"/>
              <a:t>Zeměpis, Evropa, pro základní školu a základní školu praktickou, František Kortus, František Teplý, nakladatelství Parta, 2007, ISBN 978-80-7320-103-6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7345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261</TotalTime>
  <Words>215</Words>
  <Application>Microsoft Office PowerPoint</Application>
  <PresentationFormat>Předvádění na obrazovce (4:3)</PresentationFormat>
  <Paragraphs>48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Prezentace aplikace PowerPoint</vt:lpstr>
      <vt:lpstr>Anotace:</vt:lpstr>
      <vt:lpstr>Řecko</vt:lpstr>
      <vt:lpstr>Řecko</vt:lpstr>
      <vt:lpstr>Řecko</vt:lpstr>
      <vt:lpstr>Řecko</vt:lpstr>
      <vt:lpstr>Řecko</vt:lpstr>
      <vt:lpstr>Řecko</vt:lpstr>
      <vt:lpstr>Řecko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Kakulinka</dc:creator>
  <cp:lastModifiedBy>Slováková Olga</cp:lastModifiedBy>
  <cp:revision>19</cp:revision>
  <dcterms:created xsi:type="dcterms:W3CDTF">2012-05-22T14:33:14Z</dcterms:created>
  <dcterms:modified xsi:type="dcterms:W3CDTF">2012-11-24T13:29:00Z</dcterms:modified>
</cp:coreProperties>
</file>