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70" r:id="rId4"/>
    <p:sldId id="258" r:id="rId5"/>
    <p:sldId id="259" r:id="rId6"/>
    <p:sldId id="272" r:id="rId7"/>
    <p:sldId id="262" r:id="rId8"/>
    <p:sldId id="266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766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570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144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948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584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2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733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737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664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875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024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FC2AFB-CEB5-4AA7-890B-8A5EA5919518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753F4-D69A-400A-9364-7B78A2CCD4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768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bezpeci.cz/index.php/temata/kyberikana" TargetMode="External"/><Relationship Id="rId2" Type="http://schemas.openxmlformats.org/officeDocument/2006/relationships/hyperlink" Target="http://www.kybersikana.eu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eznamsebezpecn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4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6535479"/>
              </p:ext>
            </p:extLst>
          </p:nvPr>
        </p:nvGraphicFramePr>
        <p:xfrm>
          <a:off x="755650" y="1322388"/>
          <a:ext cx="7848600" cy="3944938"/>
        </p:xfrm>
        <a:graphic>
          <a:graphicData uri="http://schemas.openxmlformats.org/drawingml/2006/table">
            <a:tbl>
              <a:tblPr/>
              <a:tblGrid>
                <a:gridCol w="1843088"/>
                <a:gridCol w="6005512"/>
              </a:tblGrid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duben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2013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7951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Práce na Internetu -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Kyberšikana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10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Zákony a paragrafy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se seznámí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Kyberšikanou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494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Kyberšikana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949280"/>
            <a:ext cx="6400800" cy="625624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duben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2013 – Ladislav Novák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5" name="Picture 1" descr="C:\Users\administrator\AppData\Local\Microsoft\Windows\Temporary Internet Files\Content.IE5\I9NIHL12\MC9004136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4788" y="2276872"/>
            <a:ext cx="3558012" cy="3444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27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04664"/>
            <a:ext cx="8712968" cy="1470025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to </a:t>
            </a:r>
            <a:r>
              <a:rPr lang="cs-CZ" sz="72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kyberšikana</a:t>
            </a:r>
            <a:endParaRPr lang="cs-CZ" sz="7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4365104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druh šikany, 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využívá elektronické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prostředky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istrator\AppData\Local\Microsoft\Windows\Temporary Internet Files\Content.IE5\JA58HWIS\MC9004393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00808"/>
            <a:ext cx="2497119" cy="2497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619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211266"/>
            <a:ext cx="8928992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porušování vztahů mezi lidmi,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porušování zákonů a hraničí mnohdy s trestnou činností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dministrator\AppData\Local\Microsoft\Windows\Temporary Internet Files\Content.IE5\LGSAWG4D\MP9001778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98884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96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47000"/>
            <a:ext cx="76328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se to nejčastěji odehrává?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5556" y="1163568"/>
            <a:ext cx="799288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 sítě</a:t>
            </a:r>
            <a:r>
              <a:rPr lang="cs-CZ" sz="3600" b="1" dirty="0" smtClean="0"/>
              <a:t>, </a:t>
            </a:r>
            <a:endParaRPr lang="cs-CZ" sz="3600" b="1" dirty="0" smtClean="0"/>
          </a:p>
          <a:p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mobily</a:t>
            </a:r>
            <a:r>
              <a:rPr lang="cs-CZ" sz="3600" b="1" dirty="0" smtClean="0"/>
              <a:t>, </a:t>
            </a:r>
            <a:endParaRPr lang="cs-CZ" sz="3600" b="1" dirty="0" smtClean="0"/>
          </a:p>
          <a:p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- maily,</a:t>
            </a:r>
          </a:p>
          <a:p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</a:t>
            </a:r>
            <a:endParaRPr lang="cs-CZ" sz="3600" b="1" dirty="0"/>
          </a:p>
        </p:txBody>
      </p:sp>
      <p:pic>
        <p:nvPicPr>
          <p:cNvPr id="4" name="Picture 2" descr="C:\Users\administrator\AppData\Local\Microsoft\Windows\Temporary Internet Files\Content.IE5\5GZ1JLYZ\MC9004393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00277"/>
            <a:ext cx="4064496" cy="40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078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47000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Nejobvyklejší projevy ?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75556" y="1163568"/>
            <a:ext cx="799288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Obtěžující,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úrážlivé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útočné maily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Urážlivé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sms</a:t>
            </a:r>
            <a:r>
              <a:rPr lang="cs-CZ" sz="3600" b="1" dirty="0" smtClean="0"/>
              <a:t>, </a:t>
            </a:r>
            <a:endParaRPr lang="cs-CZ" sz="3600" b="1" dirty="0" smtClean="0"/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Vytváření stránek k útoku na druhé osoby ,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</a:t>
            </a:r>
            <a:endParaRPr lang="cs-CZ" sz="3600" b="1" dirty="0"/>
          </a:p>
        </p:txBody>
      </p:sp>
      <p:pic>
        <p:nvPicPr>
          <p:cNvPr id="4" name="Picture 2" descr="C:\Users\administrator\AppData\Local\Microsoft\Windows\Temporary Internet Files\Content.IE5\5GZ1JLYZ\MC9004393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37112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42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Příklady</a:t>
            </a:r>
            <a:endParaRPr lang="cs-CZ" sz="8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administrator\AppData\Local\Microsoft\Windows\Temporary Internet Files\Content.IE5\R0J67FW9\MC9003392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844824"/>
            <a:ext cx="2160240" cy="216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7143" y="4083462"/>
            <a:ext cx="78497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Nahrávání scén na mobil</a:t>
            </a:r>
          </a:p>
          <a:p>
            <a:pPr marL="285750" indent="-285750">
              <a:buFontTx/>
              <a:buChar char="-"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Rozesílání nahrávek nebo mailů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1278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548680"/>
            <a:ext cx="6391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Obrana před </a:t>
            </a:r>
            <a:r>
              <a:rPr lang="cs-CZ" sz="4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kyberšikanou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administrator\AppData\Local\Microsoft\Windows\Temporary Internet Files\Content.IE5\NE2VH2RH\MC900344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509" y="1556792"/>
            <a:ext cx="2425418" cy="2648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9372" y="5439026"/>
            <a:ext cx="81876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Svěřit se dospělému  ( rodičům nebo učitelům 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614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998698"/>
            <a:ext cx="7992888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Použito sady klipartů Office.com</a:t>
            </a:r>
          </a:p>
          <a:p>
            <a:pPr marL="285750" indent="-285750">
              <a:buFontTx/>
              <a:buChar char="-"/>
            </a:pPr>
            <a:r>
              <a:rPr lang="cs-CZ" sz="2800" dirty="0">
                <a:hlinkClick r:id="rId2"/>
              </a:rPr>
              <a:t>http://www.kybersikana.eu</a:t>
            </a:r>
            <a:r>
              <a:rPr lang="cs-CZ" sz="2800" dirty="0" smtClean="0">
                <a:hlinkClick r:id="rId2"/>
              </a:rPr>
              <a:t>/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www.e-bezpeci.cz/index.php/temata/kyberikana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>
                <a:hlinkClick r:id="rId4"/>
              </a:rPr>
              <a:t>http://www.seznamsebezpecne.cz</a:t>
            </a:r>
            <a:r>
              <a:rPr lang="cs-CZ" sz="2800" dirty="0" smtClean="0">
                <a:hlinkClick r:id="rId4"/>
              </a:rPr>
              <a:t>/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383585"/>
            <a:ext cx="507683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Odkazy - zdroje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6497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156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Kyberšikana</vt:lpstr>
      <vt:lpstr>Co je to kyberšikana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Paragrafy a počítače</dc:title>
  <dc:creator>Administrator</dc:creator>
  <cp:lastModifiedBy>Administrator</cp:lastModifiedBy>
  <cp:revision>14</cp:revision>
  <dcterms:created xsi:type="dcterms:W3CDTF">2012-11-08T03:41:30Z</dcterms:created>
  <dcterms:modified xsi:type="dcterms:W3CDTF">2013-04-03T16:52:34Z</dcterms:modified>
</cp:coreProperties>
</file>