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1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71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heme/theme18.xml" ContentType="application/vnd.openxmlformats-officedocument.theme+xml"/>
  <Override PartName="/ppt/notesSlides/notesSlide16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Layouts/slideLayout198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187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90.xml" ContentType="application/vnd.openxmlformats-officedocument.presentationml.slideLayout+xml"/>
  <Override PartName="/ppt/presentation.xml" ContentType="application/vnd.openxmlformats-officedocument.presentationml.presentation.main+xml"/>
  <Override PartName="/ppt/slideMasters/slideMaster16.xml" ContentType="application/vnd.openxmlformats-officedocument.presentationml.slideMaster+xml"/>
  <Override PartName="/ppt/slides/slide22.xml" ContentType="application/vnd.openxmlformats-officedocument.presentationml.slide+xml"/>
  <Override PartName="/ppt/slideLayouts/slideLayout32.xml" ContentType="application/vnd.openxmlformats-officedocument.presentationml.slideLayout+xml"/>
  <Override PartName="/ppt/slideLayouts/slideLayout132.xml" ContentType="application/vnd.openxmlformats-officedocument.presentationml.slideLayout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208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slideLayouts/slideLayout159.xml" ContentType="application/vnd.openxmlformats-officedocument.presentationml.slideLayout+xml"/>
  <Override PartName="/ppt/slideLayouts/slideLayout211.xml" ContentType="application/vnd.openxmlformats-officedocument.presentationml.slideLayout+xml"/>
  <Override PartName="/ppt/notesSlides/notesSlide4.xml" ContentType="application/vnd.openxmlformats-officedocument.presentationml.notesSlide+xml"/>
  <Override PartName="/ppt/slideLayouts/slideLayout48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200.xml" ContentType="application/vnd.openxmlformats-officedocument.presentationml.slideLayout+xml"/>
  <Override PartName="/ppt/diagrams/colors1.xml" ContentType="application/vnd.openxmlformats-officedocument.drawingml.diagramColors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62.xml" ContentType="application/vnd.openxmlformats-officedocument.presentationml.slideLayout+xml"/>
  <Override PartName="/ppt/notesSlides/notesSlide18.xml" ContentType="application/vnd.openxmlformats-officedocument.presentationml.notesSlide+xml"/>
  <Override PartName="/ppt/slideLayouts/slideLayout51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s/slide30.xml" ContentType="application/vnd.openxmlformats-officedocument.presentationml.slide+xml"/>
  <Override PartName="/ppt/slideLayouts/slideLayout40.xml" ContentType="application/vnd.openxmlformats-officedocument.presentationml.slideLayout+xml"/>
  <Override PartName="/ppt/slideMasters/slideMaster13.xml" ContentType="application/vnd.openxmlformats-officedocument.presentationml.slideMaster+xml"/>
  <Override PartName="/ppt/slideLayouts/slideLayout20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Layouts/slideLayout89.xml" ContentType="application/vnd.openxmlformats-officedocument.presentationml.slideLayout+xml"/>
  <Override PartName="/ppt/theme/theme12.xml" ContentType="application/vnd.openxmlformats-officedocument.theme+xml"/>
  <Override PartName="/ppt/slideLayouts/slideLayout189.xml" ContentType="application/vnd.openxmlformats-officedocument.presentationml.slideLayout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85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92.xml" ContentType="application/vnd.openxmlformats-officedocument.presentationml.slideLayout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Masters/slideMaster18.xml" ContentType="application/vnd.openxmlformats-officedocument.presentationml.slideMaster+xml"/>
  <Override PartName="/ppt/slides/slide24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81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70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slideMasters/slideMaster14.xml" ContentType="application/vnd.openxmlformats-officedocument.presentationml.slideMaster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30.xml" ContentType="application/vnd.openxmlformats-officedocument.presentationml.slideLayout+xml"/>
  <Override PartName="/ppt/theme/theme17.xml" ContentType="application/vnd.openxmlformats-officedocument.theme+xml"/>
  <Override PartName="/ppt/notesSlides/notesSlide22.xml" ContentType="application/vnd.openxmlformats-officedocument.presentationml.notesSlide+xml"/>
  <Override PartName="/ppt/slideLayouts/slideLayout206.xml" ContentType="application/vnd.openxmlformats-officedocument.presentationml.slideLayout+xml"/>
  <Override PartName="/ppt/notesSlides/notesSlide11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theme/theme13.xml" ContentType="application/vnd.openxmlformats-officedocument.theme+xml"/>
  <Override PartName="/ppt/slideLayouts/slideLayout179.xml" ContentType="application/vnd.openxmlformats-officedocument.presentationml.slideLayout+xml"/>
  <Override PartName="/ppt/slideLayouts/slideLayout213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202.xml" ContentType="application/vnd.openxmlformats-officedocument.presentationml.slideLayout+xml"/>
  <Override PartName="/ppt/diagrams/data1.xml" ContentType="application/vnd.openxmlformats-officedocument.drawingml.diagramData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64.xml" ContentType="application/vnd.openxmlformats-officedocument.presentationml.slideLayout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207.xml" ContentType="application/vnd.openxmlformats-officedocument.presentationml.slideLayout+xml"/>
  <Override PartName="/ppt/notesSlides/notesSlide23.xml" ContentType="application/vnd.openxmlformats-officedocument.presentationml.notesSlide+xml"/>
  <Override PartName="/ppt/theme/theme14.xml" ContentType="application/vnd.openxmlformats-officedocument.theme+xml"/>
  <Override PartName="/ppt/notesSlides/notesSlide12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15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94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9.xml" ContentType="application/vnd.openxmlformats-officedocument.theme+xml"/>
  <Override PartName="/ppt/slideLayouts/slideLayout5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215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ppt/slideLayouts/slideLayout177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91.xml" ContentType="application/vnd.openxmlformats-officedocument.presentationml.slideLayout+xml"/>
  <Default Extension="rels" ContentType="application/vnd.openxmlformats-package.relationships+xml"/>
  <Override PartName="/ppt/slideMasters/slideMaster17.xml" ContentType="application/vnd.openxmlformats-officedocument.presentationml.slideMaster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209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6.xml" ContentType="application/vnd.openxmlformats-officedocument.theme+xml"/>
  <Override PartName="/ppt/notesSlides/notesSlide14.xml" ContentType="application/vnd.openxmlformats-officedocument.presentationml.notesSlide+xml"/>
  <Override PartName="/ppt/slideLayouts/slideLayout10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  <p:sldMasterId id="2147483699" r:id="rId4"/>
    <p:sldMasterId id="2147483712" r:id="rId5"/>
    <p:sldMasterId id="2147483725" r:id="rId6"/>
    <p:sldMasterId id="2147483738" r:id="rId7"/>
    <p:sldMasterId id="2147483751" r:id="rId8"/>
    <p:sldMasterId id="2147483764" r:id="rId9"/>
    <p:sldMasterId id="2147483777" r:id="rId10"/>
    <p:sldMasterId id="2147483790" r:id="rId11"/>
    <p:sldMasterId id="2147483803" r:id="rId12"/>
    <p:sldMasterId id="2147483816" r:id="rId13"/>
    <p:sldMasterId id="2147483829" r:id="rId14"/>
    <p:sldMasterId id="2147483842" r:id="rId15"/>
    <p:sldMasterId id="2147483855" r:id="rId16"/>
    <p:sldMasterId id="2147483868" r:id="rId17"/>
    <p:sldMasterId id="2147483998" r:id="rId18"/>
  </p:sldMasterIdLst>
  <p:notesMasterIdLst>
    <p:notesMasterId r:id="rId51"/>
  </p:notesMasterIdLst>
  <p:sldIdLst>
    <p:sldId id="289" r:id="rId19"/>
    <p:sldId id="291" r:id="rId20"/>
    <p:sldId id="259" r:id="rId21"/>
    <p:sldId id="260" r:id="rId22"/>
    <p:sldId id="288" r:id="rId23"/>
    <p:sldId id="261" r:id="rId24"/>
    <p:sldId id="262" r:id="rId25"/>
    <p:sldId id="263" r:id="rId26"/>
    <p:sldId id="264" r:id="rId27"/>
    <p:sldId id="265" r:id="rId28"/>
    <p:sldId id="266" r:id="rId29"/>
    <p:sldId id="267" r:id="rId30"/>
    <p:sldId id="268" r:id="rId31"/>
    <p:sldId id="269" r:id="rId32"/>
    <p:sldId id="270" r:id="rId33"/>
    <p:sldId id="271" r:id="rId34"/>
    <p:sldId id="272" r:id="rId35"/>
    <p:sldId id="273" r:id="rId36"/>
    <p:sldId id="274" r:id="rId37"/>
    <p:sldId id="275" r:id="rId38"/>
    <p:sldId id="276" r:id="rId39"/>
    <p:sldId id="277" r:id="rId40"/>
    <p:sldId id="279" r:id="rId41"/>
    <p:sldId id="278" r:id="rId42"/>
    <p:sldId id="280" r:id="rId43"/>
    <p:sldId id="281" r:id="rId44"/>
    <p:sldId id="282" r:id="rId45"/>
    <p:sldId id="283" r:id="rId46"/>
    <p:sldId id="284" r:id="rId47"/>
    <p:sldId id="285" r:id="rId48"/>
    <p:sldId id="286" r:id="rId49"/>
    <p:sldId id="287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slide" Target="slides/slide23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8" Type="http://schemas.openxmlformats.org/officeDocument/2006/relationships/slideMaster" Target="slideMasters/slideMaster8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</a:t>
          </a:r>
          <a:r>
            <a:rPr lang="cs-CZ" sz="2000" dirty="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AZ KVIZ IRREGULAR VERBS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NÁZEV:VY_22_INOVACE_36_AJ8_AZ KVIZ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C42B45-78FE-44D4-8667-C9307E4F597D}" type="presOf" srcId="{D1D4F407-5343-4D3F-B5B9-D407B03CAEB4}" destId="{D005CE8C-CC26-4C3E-AC11-E15060ECD759}" srcOrd="0" destOrd="0" presId="urn:microsoft.com/office/officeart/2005/8/layout/target3"/>
    <dgm:cxn modelId="{3FD0A0D3-96D6-4B2B-87B7-3DBDBDFA6310}" type="presOf" srcId="{1F4F8BC0-F267-4379-9FE7-6FFC8B64BAD8}" destId="{C8857ABF-5052-4733-A46C-0F8B764FF76F}" srcOrd="0" destOrd="0" presId="urn:microsoft.com/office/officeart/2005/8/layout/target3"/>
    <dgm:cxn modelId="{638CB880-7FBB-4038-A141-167FADE10989}" type="presOf" srcId="{757F3AB3-0718-4624-B441-E567A8F0AB56}" destId="{333A1088-737F-45CB-B68E-254E46348037}" srcOrd="0" destOrd="0" presId="urn:microsoft.com/office/officeart/2005/8/layout/target3"/>
    <dgm:cxn modelId="{D15DB44B-C578-437C-8393-464F99413061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9F16C18-E534-400A-A82B-F3C69B4C7A70}" type="presOf" srcId="{D1B46980-6531-4606-95E6-44980827E919}" destId="{2BE915AB-18AA-4053-B92C-3BFC9ED204BB}" srcOrd="1" destOrd="0" presId="urn:microsoft.com/office/officeart/2005/8/layout/target3"/>
    <dgm:cxn modelId="{89A0E479-B474-48FA-882B-65B71E4B056A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4360AD-15DC-4451-9DC0-8D73297C7353}" type="presOf" srcId="{1F4F8BC0-F267-4379-9FE7-6FFC8B64BAD8}" destId="{017154CD-D9A9-4968-AD11-1207A3C4C0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23B1FD6D-DD25-48EA-8BF8-F3660E16B72E}" type="presOf" srcId="{1AE9165A-6B70-4FFD-A49C-881BF73B4F04}" destId="{BD3627E9-8FC8-4A2F-B3EA-FAE798EF81D8}" srcOrd="1" destOrd="0" presId="urn:microsoft.com/office/officeart/2005/8/layout/target3"/>
    <dgm:cxn modelId="{5A8A269E-6D5A-42AB-BBA5-28A0E94AE8DA}" type="presOf" srcId="{D1B46980-6531-4606-95E6-44980827E919}" destId="{6140AFEC-043D-4C43-A2F9-D0F5331DF3A3}" srcOrd="0" destOrd="0" presId="urn:microsoft.com/office/officeart/2005/8/layout/target3"/>
    <dgm:cxn modelId="{02BB312A-A820-4BA3-AC48-7745E83B0579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04054E8-8C0E-4329-AECC-451A89846F1F}" type="presOf" srcId="{D1D4F407-5343-4D3F-B5B9-D407B03CAEB4}" destId="{AED2198E-93D5-4001-81B4-73124B309672}" srcOrd="1" destOrd="0" presId="urn:microsoft.com/office/officeart/2005/8/layout/target3"/>
    <dgm:cxn modelId="{0EBBD98D-8532-4804-9DAD-7FB62838E136}" type="presParOf" srcId="{333A1088-737F-45CB-B68E-254E46348037}" destId="{F5ABB229-8D3B-4694-996A-96F23CF14429}" srcOrd="0" destOrd="0" presId="urn:microsoft.com/office/officeart/2005/8/layout/target3"/>
    <dgm:cxn modelId="{3D5F987D-2F65-47D3-9A45-B8F66EEB56B0}" type="presParOf" srcId="{333A1088-737F-45CB-B68E-254E46348037}" destId="{F41139FD-01EE-4571-8B17-4FB00FC51163}" srcOrd="1" destOrd="0" presId="urn:microsoft.com/office/officeart/2005/8/layout/target3"/>
    <dgm:cxn modelId="{E6E2A4EA-6207-463E-A48E-27FEAFE7FA62}" type="presParOf" srcId="{333A1088-737F-45CB-B68E-254E46348037}" destId="{D005CE8C-CC26-4C3E-AC11-E15060ECD759}" srcOrd="2" destOrd="0" presId="urn:microsoft.com/office/officeart/2005/8/layout/target3"/>
    <dgm:cxn modelId="{9D04EB8F-969C-42E5-BCA7-E60C973C803A}" type="presParOf" srcId="{333A1088-737F-45CB-B68E-254E46348037}" destId="{2C702D82-9B77-49B7-9568-BB8EB47C3372}" srcOrd="3" destOrd="0" presId="urn:microsoft.com/office/officeart/2005/8/layout/target3"/>
    <dgm:cxn modelId="{2B9493CC-7BEB-4502-974F-28DECEB9E563}" type="presParOf" srcId="{333A1088-737F-45CB-B68E-254E46348037}" destId="{A52A0455-90FF-4808-ABD0-F02540D31D5A}" srcOrd="4" destOrd="0" presId="urn:microsoft.com/office/officeart/2005/8/layout/target3"/>
    <dgm:cxn modelId="{08C0A378-4EF3-42D4-A48B-D8678DF7F8B5}" type="presParOf" srcId="{333A1088-737F-45CB-B68E-254E46348037}" destId="{6140AFEC-043D-4C43-A2F9-D0F5331DF3A3}" srcOrd="5" destOrd="0" presId="urn:microsoft.com/office/officeart/2005/8/layout/target3"/>
    <dgm:cxn modelId="{0E398A2B-8715-48EC-B41D-4F851C2AF9E2}" type="presParOf" srcId="{333A1088-737F-45CB-B68E-254E46348037}" destId="{71A10DEB-455E-4133-A618-0A0EE82A21E3}" srcOrd="6" destOrd="0" presId="urn:microsoft.com/office/officeart/2005/8/layout/target3"/>
    <dgm:cxn modelId="{0DC2E59F-8F33-4637-9B1D-87263FF7792C}" type="presParOf" srcId="{333A1088-737F-45CB-B68E-254E46348037}" destId="{DA6A876D-6D25-492F-8BDC-9AE6A6CFB1FA}" srcOrd="7" destOrd="0" presId="urn:microsoft.com/office/officeart/2005/8/layout/target3"/>
    <dgm:cxn modelId="{670C3BAB-EB4E-4A3B-953D-55143E5FCFF8}" type="presParOf" srcId="{333A1088-737F-45CB-B68E-254E46348037}" destId="{A9F01C16-B5C0-47B0-9750-F7E5E11674A0}" srcOrd="8" destOrd="0" presId="urn:microsoft.com/office/officeart/2005/8/layout/target3"/>
    <dgm:cxn modelId="{9C82BDDB-2CD8-402C-A98A-754DFEF5FADA}" type="presParOf" srcId="{333A1088-737F-45CB-B68E-254E46348037}" destId="{5C0CF724-3222-4429-B09A-F154A62FD507}" srcOrd="9" destOrd="0" presId="urn:microsoft.com/office/officeart/2005/8/layout/target3"/>
    <dgm:cxn modelId="{1375C1C6-E7B5-4EB9-8006-A7A3975BCAD2}" type="presParOf" srcId="{333A1088-737F-45CB-B68E-254E46348037}" destId="{71A5FEA7-FE77-4220-960F-2AB7AE466FE5}" srcOrd="10" destOrd="0" presId="urn:microsoft.com/office/officeart/2005/8/layout/target3"/>
    <dgm:cxn modelId="{05B4D709-7C74-414E-A981-DE99E5919C0A}" type="presParOf" srcId="{333A1088-737F-45CB-B68E-254E46348037}" destId="{C8857ABF-5052-4733-A46C-0F8B764FF76F}" srcOrd="11" destOrd="0" presId="urn:microsoft.com/office/officeart/2005/8/layout/target3"/>
    <dgm:cxn modelId="{26C5FE6F-5338-47B8-860B-BA70C2A2EBBC}" type="presParOf" srcId="{333A1088-737F-45CB-B68E-254E46348037}" destId="{1839E65E-6E97-41D2-A171-98C033275D27}" srcOrd="12" destOrd="0" presId="urn:microsoft.com/office/officeart/2005/8/layout/target3"/>
    <dgm:cxn modelId="{8EF45FDE-ED1D-49B5-A21C-E1DA1F38D011}" type="presParOf" srcId="{333A1088-737F-45CB-B68E-254E46348037}" destId="{914F10DC-A7FA-462B-9334-03354AC7EA9F}" srcOrd="13" destOrd="0" presId="urn:microsoft.com/office/officeart/2005/8/layout/target3"/>
    <dgm:cxn modelId="{38CD2BDE-474D-4C14-A542-5EC0C82EF2E5}" type="presParOf" srcId="{333A1088-737F-45CB-B68E-254E46348037}" destId="{5583D5C5-FAFF-4548-819C-80E289F73770}" srcOrd="14" destOrd="0" presId="urn:microsoft.com/office/officeart/2005/8/layout/target3"/>
    <dgm:cxn modelId="{ED6F61A4-2AF6-4245-A944-18C38DBF6AC9}" type="presParOf" srcId="{333A1088-737F-45CB-B68E-254E46348037}" destId="{AED2198E-93D5-4001-81B4-73124B309672}" srcOrd="15" destOrd="0" presId="urn:microsoft.com/office/officeart/2005/8/layout/target3"/>
    <dgm:cxn modelId="{6D7267E9-8CAA-4876-9894-2F37AC0343AC}" type="presParOf" srcId="{333A1088-737F-45CB-B68E-254E46348037}" destId="{2BE915AB-18AA-4053-B92C-3BFC9ED204BB}" srcOrd="16" destOrd="0" presId="urn:microsoft.com/office/officeart/2005/8/layout/target3"/>
    <dgm:cxn modelId="{B2E2C2C7-C5A8-47DB-8736-9E4A383002AF}" type="presParOf" srcId="{333A1088-737F-45CB-B68E-254E46348037}" destId="{BD3627E9-8FC8-4A2F-B3EA-FAE798EF81D8}" srcOrd="17" destOrd="0" presId="urn:microsoft.com/office/officeart/2005/8/layout/target3"/>
    <dgm:cxn modelId="{91708435-BAE0-4B6F-93FD-6B82FDD714B9}" type="presParOf" srcId="{333A1088-737F-45CB-B68E-254E46348037}" destId="{017154CD-D9A9-4968-AD11-1207A3C4C00A}" srcOrd="18" destOrd="0" presId="urn:microsoft.com/office/officeart/2005/8/layout/target3"/>
    <dgm:cxn modelId="{C4D9FD48-3DF5-4332-869B-4C45697E540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</a:t>
          </a:r>
          <a:r>
            <a:rPr lang="cs-CZ" sz="2000" kern="1200" dirty="0" smtClean="0"/>
            <a:t>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NÁZEV:VY_22_INOVACE_36_AJ8_AZ KVIZ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AZ KVIZ IRREGULAR VERBS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CCC7F-54C9-43AD-A8B5-403A956D8CF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E1B4D-9E55-487D-8626-1FC6EDEF7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03C595-13F4-410E-9701-1CFE9A23BBDF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614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3083F4BD-28DD-41D3-BE4D-F6E6D91BD083}" type="slidenum">
              <a:rPr lang="cs-CZ" sz="1200">
                <a:solidFill>
                  <a:prstClr val="black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167AED-DFCF-4A5D-9584-9A0415B1828D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717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455B62DA-EA4A-4C2C-BF87-2CADA1F893B9}" type="slidenum">
              <a:rPr lang="cs-CZ" sz="1200">
                <a:solidFill>
                  <a:prstClr val="black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BF1BB6-FD11-43A3-8013-502E2333268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3E6516ED-88AF-40CA-9DED-18BFE4E59617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5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BF1BB6-FD11-43A3-8013-502E2333268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3E6516ED-88AF-40CA-9DED-18BFE4E59617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6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E866DA-E7C2-4A75-ACE7-9E9E2D3B1FA4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060C790B-4233-48B3-826B-6ACF9978456C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7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EA9593-2123-47A7-92E5-D7EBB84D0C94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40F798F3-7438-4376-8820-981FCF90FB1A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8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D1ECAF-82FB-4E6A-999C-F2D2D8DFDD47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08002AA3-D195-49AA-8188-29B87C4CDCA1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9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D425E8-D61A-4497-A381-7B760ECAC440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3A42E91E-FCE7-46DB-9A76-48A376E41F83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10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91B366-1C9D-4DDE-9CFF-9E800C405031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654A7564-261F-450F-A6C9-5C20D3A785D8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11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F1562C2-B62D-4D95-B317-9F82C81DC44B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181E199A-33F6-4997-9A58-7546830E1755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12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14AE0D-547B-4252-A632-316816F137E1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8353EE4E-C073-41F8-A07F-C14DB8A12B77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13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0A772F8-4CA7-43D8-8E27-F3D6D7D08C31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2955F112-3A8C-43AA-B253-6ECCAF6058D4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14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6B913A-2C55-45D8-96A1-54D334A4C80E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30D58EFB-EA66-42A0-809A-270C709F8811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15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318D3-D8BF-4254-9E4A-93A69776F7EA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FEB16074-7916-45EC-9B01-5C01129273A1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16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755FC6-B603-4EFF-849F-2153A1A203F6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5CDB6665-EE6C-416E-BE13-4C07FBA8408C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17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AF9903-CA23-4746-91C0-9C3CC0C21E34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3B780249-518D-406C-8B5C-0C841CDC2390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18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5313D1-F03C-453A-99A0-C4A0164B8836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1584FBA9-B3D8-41A6-82C4-2257C32706FB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19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BEBF40-FAD2-4516-8D1F-BE2AE7B6C543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01C524BD-B577-4BA4-BE4F-44A1AD40B2D5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20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416F3B-1AF6-4016-B525-9471E8D7CBE8}" type="slidenum">
              <a:rPr lang="cs-CZ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FCDAEFFC-2C04-4588-9DDB-5665D16E443B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21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F0F35-5BD7-4E33-B6A2-F768292924EA}" type="slidenum">
              <a:rPr lang="cs-CZ">
                <a:solidFill>
                  <a:prstClr val="black"/>
                </a:solidFill>
              </a:rPr>
              <a:pPr/>
              <a:t>22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19752C50-40EE-489F-BAFE-3293CB701596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22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301469-AAF7-4213-B43C-D1BFE8D54920}" type="slidenum">
              <a:rPr lang="cs-CZ">
                <a:solidFill>
                  <a:prstClr val="black"/>
                </a:solidFill>
              </a:rPr>
              <a:pPr/>
              <a:t>23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682C1A01-D4EB-45DA-88A3-0A2AACAC52B5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23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87460E-76CE-4138-AC07-98353BA05980}" type="slidenum">
              <a:rPr lang="cs-CZ">
                <a:solidFill>
                  <a:prstClr val="black"/>
                </a:solidFill>
              </a:rPr>
              <a:pPr/>
              <a:t>24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5E006DBD-2A26-425F-B0A3-6FBD01BCA5A6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24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45C8C0-1C0C-423F-A8CA-518CAB370351}" type="slidenum">
              <a:rPr lang="cs-CZ">
                <a:solidFill>
                  <a:prstClr val="black"/>
                </a:solidFill>
              </a:rPr>
              <a:pPr/>
              <a:t>25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583141C0-6621-4B49-97AD-DAB27F63DD00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25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27D6A6-71D9-46B4-834A-45F80A92B79D}" type="slidenum">
              <a:rPr lang="cs-CZ">
                <a:solidFill>
                  <a:prstClr val="black"/>
                </a:solidFill>
              </a:rPr>
              <a:pPr/>
              <a:t>26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B645C883-960C-4320-A76C-05CE3F3841B4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26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901D4-AE88-4612-AA69-751F44AA37D1}" type="slidenum">
              <a:rPr lang="cs-CZ">
                <a:solidFill>
                  <a:prstClr val="black"/>
                </a:solidFill>
              </a:rPr>
              <a:pPr/>
              <a:t>27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D8AAA4B7-884A-4B9E-B777-99577416363D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27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DC885B-C2D0-460C-8DD0-D31125D0AEF4}" type="slidenum">
              <a:rPr lang="cs-CZ">
                <a:solidFill>
                  <a:prstClr val="black"/>
                </a:solidFill>
              </a:rPr>
              <a:pPr/>
              <a:t>28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48582CB9-89DF-4878-A9DE-BFD114F6EF0E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28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5E1FE3-DD78-4B58-AC71-8EC2BE46057C}" type="slidenum">
              <a:rPr lang="cs-CZ">
                <a:solidFill>
                  <a:prstClr val="black"/>
                </a:solidFill>
              </a:rPr>
              <a:pPr/>
              <a:t>29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>
              <a:defRPr/>
            </a:pPr>
            <a:fld id="{D5D9E9BB-C0D0-4FB7-BD71-1EAEFCE9AD5C}" type="slidenum">
              <a:rPr lang="cs-CZ" sz="1200">
                <a:solidFill>
                  <a:prstClr val="black"/>
                </a:solidFill>
                <a:cs typeface="Arial" charset="0"/>
              </a:rPr>
              <a:pPr algn="r">
                <a:defRPr/>
              </a:pPr>
              <a:t>29</a:t>
            </a:fld>
            <a:endParaRPr lang="cs-CZ" sz="1200" dirty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62F71-E33D-485A-A947-6682AAB636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97830-A5FD-4DB6-B28D-46BB2297530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3FECD-72D1-4F6E-9044-A80EB5C2D2E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57741-B30D-49CE-AF3C-FA439D7AE5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7EDC-5FE2-410E-9C54-8C28516867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CB25D-9749-41A1-A0E1-6A3ACABF68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0EAF1-70C0-4F3B-8470-39ECDEB1487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FBA21-E8E7-4140-AB41-9B19826989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A47AA-9604-478C-89FC-F6758FC36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9EAEF-B608-4FF7-A5CA-05EC9AFF8B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116D-E056-409F-8E6E-B47575F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E8A2D1-8E6F-4A1C-AA03-C1AE09FA722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4.xml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2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7.xml"/><Relationship Id="rId7" Type="http://schemas.openxmlformats.org/officeDocument/2006/relationships/slideLayout" Target="../slideLayouts/slideLayout91.xml"/><Relationship Id="rId12" Type="http://schemas.openxmlformats.org/officeDocument/2006/relationships/slideLayout" Target="../slideLayouts/slideLayout96.xml"/><Relationship Id="rId2" Type="http://schemas.openxmlformats.org/officeDocument/2006/relationships/slideLayout" Target="../slideLayouts/slideLayout86.xml"/><Relationship Id="rId1" Type="http://schemas.openxmlformats.org/officeDocument/2006/relationships/slideLayout" Target="../slideLayouts/slideLayout85.xml"/><Relationship Id="rId6" Type="http://schemas.openxmlformats.org/officeDocument/2006/relationships/slideLayout" Target="../slideLayouts/slideLayout90.xml"/><Relationship Id="rId11" Type="http://schemas.openxmlformats.org/officeDocument/2006/relationships/slideLayout" Target="../slideLayouts/slideLayout95.xml"/><Relationship Id="rId5" Type="http://schemas.openxmlformats.org/officeDocument/2006/relationships/slideLayout" Target="../slideLayouts/slideLayout89.xml"/><Relationship Id="rId10" Type="http://schemas.openxmlformats.org/officeDocument/2006/relationships/slideLayout" Target="../slideLayouts/slideLayout94.xml"/><Relationship Id="rId4" Type="http://schemas.openxmlformats.org/officeDocument/2006/relationships/slideLayout" Target="../slideLayouts/slideLayout88.xml"/><Relationship Id="rId9" Type="http://schemas.openxmlformats.org/officeDocument/2006/relationships/slideLayout" Target="../slideLayouts/slideLayout9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4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99.xml"/><Relationship Id="rId7" Type="http://schemas.openxmlformats.org/officeDocument/2006/relationships/slideLayout" Target="../slideLayouts/slideLayout103.xml"/><Relationship Id="rId12" Type="http://schemas.openxmlformats.org/officeDocument/2006/relationships/slideLayout" Target="../slideLayouts/slideLayout108.xml"/><Relationship Id="rId2" Type="http://schemas.openxmlformats.org/officeDocument/2006/relationships/slideLayout" Target="../slideLayouts/slideLayout98.xml"/><Relationship Id="rId1" Type="http://schemas.openxmlformats.org/officeDocument/2006/relationships/slideLayout" Target="../slideLayouts/slideLayout97.xml"/><Relationship Id="rId6" Type="http://schemas.openxmlformats.org/officeDocument/2006/relationships/slideLayout" Target="../slideLayouts/slideLayout102.xml"/><Relationship Id="rId11" Type="http://schemas.openxmlformats.org/officeDocument/2006/relationships/slideLayout" Target="../slideLayouts/slideLayout107.xml"/><Relationship Id="rId5" Type="http://schemas.openxmlformats.org/officeDocument/2006/relationships/slideLayout" Target="../slideLayouts/slideLayout101.xml"/><Relationship Id="rId10" Type="http://schemas.openxmlformats.org/officeDocument/2006/relationships/slideLayout" Target="../slideLayouts/slideLayout106.xml"/><Relationship Id="rId4" Type="http://schemas.openxmlformats.org/officeDocument/2006/relationships/slideLayout" Target="../slideLayouts/slideLayout100.xml"/><Relationship Id="rId9" Type="http://schemas.openxmlformats.org/officeDocument/2006/relationships/slideLayout" Target="../slideLayouts/slideLayout10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6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1.xml"/><Relationship Id="rId7" Type="http://schemas.openxmlformats.org/officeDocument/2006/relationships/slideLayout" Target="../slideLayouts/slideLayout115.xml"/><Relationship Id="rId12" Type="http://schemas.openxmlformats.org/officeDocument/2006/relationships/slideLayout" Target="../slideLayouts/slideLayout120.xml"/><Relationship Id="rId2" Type="http://schemas.openxmlformats.org/officeDocument/2006/relationships/slideLayout" Target="../slideLayouts/slideLayout110.xml"/><Relationship Id="rId1" Type="http://schemas.openxmlformats.org/officeDocument/2006/relationships/slideLayout" Target="../slideLayouts/slideLayout109.xml"/><Relationship Id="rId6" Type="http://schemas.openxmlformats.org/officeDocument/2006/relationships/slideLayout" Target="../slideLayouts/slideLayout114.xml"/><Relationship Id="rId11" Type="http://schemas.openxmlformats.org/officeDocument/2006/relationships/slideLayout" Target="../slideLayouts/slideLayout119.xml"/><Relationship Id="rId5" Type="http://schemas.openxmlformats.org/officeDocument/2006/relationships/slideLayout" Target="../slideLayouts/slideLayout113.xml"/><Relationship Id="rId10" Type="http://schemas.openxmlformats.org/officeDocument/2006/relationships/slideLayout" Target="../slideLayouts/slideLayout118.xml"/><Relationship Id="rId4" Type="http://schemas.openxmlformats.org/officeDocument/2006/relationships/slideLayout" Target="../slideLayouts/slideLayout112.xml"/><Relationship Id="rId9" Type="http://schemas.openxmlformats.org/officeDocument/2006/relationships/slideLayout" Target="../slideLayouts/slideLayout117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8.xml"/><Relationship Id="rId13" Type="http://schemas.openxmlformats.org/officeDocument/2006/relationships/theme" Target="../theme/theme11.xml"/><Relationship Id="rId3" Type="http://schemas.openxmlformats.org/officeDocument/2006/relationships/slideLayout" Target="../slideLayouts/slideLayout123.xml"/><Relationship Id="rId7" Type="http://schemas.openxmlformats.org/officeDocument/2006/relationships/slideLayout" Target="../slideLayouts/slideLayout127.xml"/><Relationship Id="rId12" Type="http://schemas.openxmlformats.org/officeDocument/2006/relationships/slideLayout" Target="../slideLayouts/slideLayout132.xml"/><Relationship Id="rId2" Type="http://schemas.openxmlformats.org/officeDocument/2006/relationships/slideLayout" Target="../slideLayouts/slideLayout122.xml"/><Relationship Id="rId1" Type="http://schemas.openxmlformats.org/officeDocument/2006/relationships/slideLayout" Target="../slideLayouts/slideLayout121.xml"/><Relationship Id="rId6" Type="http://schemas.openxmlformats.org/officeDocument/2006/relationships/slideLayout" Target="../slideLayouts/slideLayout126.xml"/><Relationship Id="rId11" Type="http://schemas.openxmlformats.org/officeDocument/2006/relationships/slideLayout" Target="../slideLayouts/slideLayout131.xml"/><Relationship Id="rId5" Type="http://schemas.openxmlformats.org/officeDocument/2006/relationships/slideLayout" Target="../slideLayouts/slideLayout125.xml"/><Relationship Id="rId10" Type="http://schemas.openxmlformats.org/officeDocument/2006/relationships/slideLayout" Target="../slideLayouts/slideLayout130.xml"/><Relationship Id="rId4" Type="http://schemas.openxmlformats.org/officeDocument/2006/relationships/slideLayout" Target="../slideLayouts/slideLayout124.xml"/><Relationship Id="rId9" Type="http://schemas.openxmlformats.org/officeDocument/2006/relationships/slideLayout" Target="../slideLayouts/slideLayout12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theme" Target="../theme/theme12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slideLayout" Target="../slideLayouts/slideLayout144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2.xml"/><Relationship Id="rId13" Type="http://schemas.openxmlformats.org/officeDocument/2006/relationships/theme" Target="../theme/theme13.xml"/><Relationship Id="rId3" Type="http://schemas.openxmlformats.org/officeDocument/2006/relationships/slideLayout" Target="../slideLayouts/slideLayout147.xml"/><Relationship Id="rId7" Type="http://schemas.openxmlformats.org/officeDocument/2006/relationships/slideLayout" Target="../slideLayouts/slideLayout151.xml"/><Relationship Id="rId12" Type="http://schemas.openxmlformats.org/officeDocument/2006/relationships/slideLayout" Target="../slideLayouts/slideLayout156.xml"/><Relationship Id="rId2" Type="http://schemas.openxmlformats.org/officeDocument/2006/relationships/slideLayout" Target="../slideLayouts/slideLayout146.xml"/><Relationship Id="rId1" Type="http://schemas.openxmlformats.org/officeDocument/2006/relationships/slideLayout" Target="../slideLayouts/slideLayout145.xml"/><Relationship Id="rId6" Type="http://schemas.openxmlformats.org/officeDocument/2006/relationships/slideLayout" Target="../slideLayouts/slideLayout150.xml"/><Relationship Id="rId11" Type="http://schemas.openxmlformats.org/officeDocument/2006/relationships/slideLayout" Target="../slideLayouts/slideLayout155.xml"/><Relationship Id="rId5" Type="http://schemas.openxmlformats.org/officeDocument/2006/relationships/slideLayout" Target="../slideLayouts/slideLayout149.xml"/><Relationship Id="rId10" Type="http://schemas.openxmlformats.org/officeDocument/2006/relationships/slideLayout" Target="../slideLayouts/slideLayout154.xml"/><Relationship Id="rId4" Type="http://schemas.openxmlformats.org/officeDocument/2006/relationships/slideLayout" Target="../slideLayouts/slideLayout148.xml"/><Relationship Id="rId9" Type="http://schemas.openxmlformats.org/officeDocument/2006/relationships/slideLayout" Target="../slideLayouts/slideLayout15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4.xml"/><Relationship Id="rId13" Type="http://schemas.openxmlformats.org/officeDocument/2006/relationships/theme" Target="../theme/theme14.xml"/><Relationship Id="rId3" Type="http://schemas.openxmlformats.org/officeDocument/2006/relationships/slideLayout" Target="../slideLayouts/slideLayout159.xml"/><Relationship Id="rId7" Type="http://schemas.openxmlformats.org/officeDocument/2006/relationships/slideLayout" Target="../slideLayouts/slideLayout163.xml"/><Relationship Id="rId12" Type="http://schemas.openxmlformats.org/officeDocument/2006/relationships/slideLayout" Target="../slideLayouts/slideLayout168.xml"/><Relationship Id="rId2" Type="http://schemas.openxmlformats.org/officeDocument/2006/relationships/slideLayout" Target="../slideLayouts/slideLayout158.xml"/><Relationship Id="rId1" Type="http://schemas.openxmlformats.org/officeDocument/2006/relationships/slideLayout" Target="../slideLayouts/slideLayout157.xml"/><Relationship Id="rId6" Type="http://schemas.openxmlformats.org/officeDocument/2006/relationships/slideLayout" Target="../slideLayouts/slideLayout162.xml"/><Relationship Id="rId11" Type="http://schemas.openxmlformats.org/officeDocument/2006/relationships/slideLayout" Target="../slideLayouts/slideLayout167.xml"/><Relationship Id="rId5" Type="http://schemas.openxmlformats.org/officeDocument/2006/relationships/slideLayout" Target="../slideLayouts/slideLayout161.xml"/><Relationship Id="rId10" Type="http://schemas.openxmlformats.org/officeDocument/2006/relationships/slideLayout" Target="../slideLayouts/slideLayout166.xml"/><Relationship Id="rId4" Type="http://schemas.openxmlformats.org/officeDocument/2006/relationships/slideLayout" Target="../slideLayouts/slideLayout160.xml"/><Relationship Id="rId9" Type="http://schemas.openxmlformats.org/officeDocument/2006/relationships/slideLayout" Target="../slideLayouts/slideLayout16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6.xml"/><Relationship Id="rId13" Type="http://schemas.openxmlformats.org/officeDocument/2006/relationships/theme" Target="../theme/theme15.xml"/><Relationship Id="rId3" Type="http://schemas.openxmlformats.org/officeDocument/2006/relationships/slideLayout" Target="../slideLayouts/slideLayout171.xml"/><Relationship Id="rId7" Type="http://schemas.openxmlformats.org/officeDocument/2006/relationships/slideLayout" Target="../slideLayouts/slideLayout175.xml"/><Relationship Id="rId12" Type="http://schemas.openxmlformats.org/officeDocument/2006/relationships/slideLayout" Target="../slideLayouts/slideLayout180.xml"/><Relationship Id="rId2" Type="http://schemas.openxmlformats.org/officeDocument/2006/relationships/slideLayout" Target="../slideLayouts/slideLayout170.xml"/><Relationship Id="rId1" Type="http://schemas.openxmlformats.org/officeDocument/2006/relationships/slideLayout" Target="../slideLayouts/slideLayout169.xml"/><Relationship Id="rId6" Type="http://schemas.openxmlformats.org/officeDocument/2006/relationships/slideLayout" Target="../slideLayouts/slideLayout174.xml"/><Relationship Id="rId11" Type="http://schemas.openxmlformats.org/officeDocument/2006/relationships/slideLayout" Target="../slideLayouts/slideLayout179.xml"/><Relationship Id="rId5" Type="http://schemas.openxmlformats.org/officeDocument/2006/relationships/slideLayout" Target="../slideLayouts/slideLayout173.xml"/><Relationship Id="rId10" Type="http://schemas.openxmlformats.org/officeDocument/2006/relationships/slideLayout" Target="../slideLayouts/slideLayout178.xml"/><Relationship Id="rId4" Type="http://schemas.openxmlformats.org/officeDocument/2006/relationships/slideLayout" Target="../slideLayouts/slideLayout172.xml"/><Relationship Id="rId9" Type="http://schemas.openxmlformats.org/officeDocument/2006/relationships/slideLayout" Target="../slideLayouts/slideLayout177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8.xml"/><Relationship Id="rId13" Type="http://schemas.openxmlformats.org/officeDocument/2006/relationships/theme" Target="../theme/theme16.xml"/><Relationship Id="rId3" Type="http://schemas.openxmlformats.org/officeDocument/2006/relationships/slideLayout" Target="../slideLayouts/slideLayout183.xml"/><Relationship Id="rId7" Type="http://schemas.openxmlformats.org/officeDocument/2006/relationships/slideLayout" Target="../slideLayouts/slideLayout187.xml"/><Relationship Id="rId12" Type="http://schemas.openxmlformats.org/officeDocument/2006/relationships/slideLayout" Target="../slideLayouts/slideLayout192.xml"/><Relationship Id="rId2" Type="http://schemas.openxmlformats.org/officeDocument/2006/relationships/slideLayout" Target="../slideLayouts/slideLayout182.xml"/><Relationship Id="rId1" Type="http://schemas.openxmlformats.org/officeDocument/2006/relationships/slideLayout" Target="../slideLayouts/slideLayout181.xml"/><Relationship Id="rId6" Type="http://schemas.openxmlformats.org/officeDocument/2006/relationships/slideLayout" Target="../slideLayouts/slideLayout186.xml"/><Relationship Id="rId11" Type="http://schemas.openxmlformats.org/officeDocument/2006/relationships/slideLayout" Target="../slideLayouts/slideLayout191.xml"/><Relationship Id="rId5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90.xml"/><Relationship Id="rId4" Type="http://schemas.openxmlformats.org/officeDocument/2006/relationships/slideLayout" Target="../slideLayouts/slideLayout184.xml"/><Relationship Id="rId9" Type="http://schemas.openxmlformats.org/officeDocument/2006/relationships/slideLayout" Target="../slideLayouts/slideLayout18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0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195.xml"/><Relationship Id="rId7" Type="http://schemas.openxmlformats.org/officeDocument/2006/relationships/slideLayout" Target="../slideLayouts/slideLayout199.xml"/><Relationship Id="rId12" Type="http://schemas.openxmlformats.org/officeDocument/2006/relationships/slideLayout" Target="../slideLayouts/slideLayout204.xml"/><Relationship Id="rId2" Type="http://schemas.openxmlformats.org/officeDocument/2006/relationships/slideLayout" Target="../slideLayouts/slideLayout194.xml"/><Relationship Id="rId1" Type="http://schemas.openxmlformats.org/officeDocument/2006/relationships/slideLayout" Target="../slideLayouts/slideLayout193.xml"/><Relationship Id="rId6" Type="http://schemas.openxmlformats.org/officeDocument/2006/relationships/slideLayout" Target="../slideLayouts/slideLayout198.xml"/><Relationship Id="rId11" Type="http://schemas.openxmlformats.org/officeDocument/2006/relationships/slideLayout" Target="../slideLayouts/slideLayout203.xml"/><Relationship Id="rId5" Type="http://schemas.openxmlformats.org/officeDocument/2006/relationships/slideLayout" Target="../slideLayouts/slideLayout197.xml"/><Relationship Id="rId10" Type="http://schemas.openxmlformats.org/officeDocument/2006/relationships/slideLayout" Target="../slideLayouts/slideLayout202.xml"/><Relationship Id="rId4" Type="http://schemas.openxmlformats.org/officeDocument/2006/relationships/slideLayout" Target="../slideLayouts/slideLayout196.xml"/><Relationship Id="rId9" Type="http://schemas.openxmlformats.org/officeDocument/2006/relationships/slideLayout" Target="../slideLayouts/slideLayout20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2.xml"/><Relationship Id="rId13" Type="http://schemas.openxmlformats.org/officeDocument/2006/relationships/theme" Target="../theme/theme18.xml"/><Relationship Id="rId3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11.xml"/><Relationship Id="rId12" Type="http://schemas.openxmlformats.org/officeDocument/2006/relationships/slideLayout" Target="../slideLayouts/slideLayout216.xml"/><Relationship Id="rId2" Type="http://schemas.openxmlformats.org/officeDocument/2006/relationships/slideLayout" Target="../slideLayouts/slideLayout206.xml"/><Relationship Id="rId1" Type="http://schemas.openxmlformats.org/officeDocument/2006/relationships/slideLayout" Target="../slideLayouts/slideLayout205.xml"/><Relationship Id="rId6" Type="http://schemas.openxmlformats.org/officeDocument/2006/relationships/slideLayout" Target="../slideLayouts/slideLayout210.xml"/><Relationship Id="rId11" Type="http://schemas.openxmlformats.org/officeDocument/2006/relationships/slideLayout" Target="../slideLayouts/slideLayout215.xml"/><Relationship Id="rId5" Type="http://schemas.openxmlformats.org/officeDocument/2006/relationships/slideLayout" Target="../slideLayouts/slideLayout209.xml"/><Relationship Id="rId10" Type="http://schemas.openxmlformats.org/officeDocument/2006/relationships/slideLayout" Target="../slideLayouts/slideLayout214.xml"/><Relationship Id="rId4" Type="http://schemas.openxmlformats.org/officeDocument/2006/relationships/slideLayout" Target="../slideLayouts/slideLayout208.xml"/><Relationship Id="rId9" Type="http://schemas.openxmlformats.org/officeDocument/2006/relationships/slideLayout" Target="../slideLayouts/slideLayout2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  <p:sldLayoutId id="214748384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0820F8-CC79-4906-A78B-C7BA6F3B267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9" r:id="rId1"/>
    <p:sldLayoutId id="2147484000" r:id="rId2"/>
    <p:sldLayoutId id="2147484001" r:id="rId3"/>
    <p:sldLayoutId id="2147484002" r:id="rId4"/>
    <p:sldLayoutId id="2147484003" r:id="rId5"/>
    <p:sldLayoutId id="2147484004" r:id="rId6"/>
    <p:sldLayoutId id="2147484005" r:id="rId7"/>
    <p:sldLayoutId id="2147484006" r:id="rId8"/>
    <p:sldLayoutId id="2147484007" r:id="rId9"/>
    <p:sldLayoutId id="2147484008" r:id="rId10"/>
    <p:sldLayoutId id="2147484009" r:id="rId11"/>
    <p:sldLayoutId id="214748401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31.xml"/><Relationship Id="rId18" Type="http://schemas.openxmlformats.org/officeDocument/2006/relationships/slide" Target="slide32.xml"/><Relationship Id="rId26" Type="http://schemas.openxmlformats.org/officeDocument/2006/relationships/slide" Target="slide11.xml"/><Relationship Id="rId3" Type="http://schemas.openxmlformats.org/officeDocument/2006/relationships/slide" Target="slide25.xml"/><Relationship Id="rId21" Type="http://schemas.openxmlformats.org/officeDocument/2006/relationships/slide" Target="slide20.xml"/><Relationship Id="rId7" Type="http://schemas.openxmlformats.org/officeDocument/2006/relationships/slide" Target="slide28.xml"/><Relationship Id="rId12" Type="http://schemas.openxmlformats.org/officeDocument/2006/relationships/slide" Target="slide16.xml"/><Relationship Id="rId17" Type="http://schemas.openxmlformats.org/officeDocument/2006/relationships/slide" Target="slide10.xml"/><Relationship Id="rId25" Type="http://schemas.openxmlformats.org/officeDocument/2006/relationships/slide" Target="slide24.xml"/><Relationship Id="rId2" Type="http://schemas.openxmlformats.org/officeDocument/2006/relationships/notesSlide" Target="../notesSlides/notesSlide2.xml"/><Relationship Id="rId16" Type="http://schemas.openxmlformats.org/officeDocument/2006/relationships/slide" Target="slide18.xml"/><Relationship Id="rId20" Type="http://schemas.openxmlformats.org/officeDocument/2006/relationships/slide" Target="slide5.xml"/><Relationship Id="rId29" Type="http://schemas.openxmlformats.org/officeDocument/2006/relationships/slide" Target="slide7.xml"/><Relationship Id="rId1" Type="http://schemas.openxmlformats.org/officeDocument/2006/relationships/slideLayout" Target="../slideLayouts/slideLayout19.xml"/><Relationship Id="rId6" Type="http://schemas.openxmlformats.org/officeDocument/2006/relationships/slide" Target="slide30.xml"/><Relationship Id="rId11" Type="http://schemas.openxmlformats.org/officeDocument/2006/relationships/slide" Target="slide27.xml"/><Relationship Id="rId24" Type="http://schemas.openxmlformats.org/officeDocument/2006/relationships/slide" Target="slide8.xml"/><Relationship Id="rId5" Type="http://schemas.openxmlformats.org/officeDocument/2006/relationships/slide" Target="slide13.xml"/><Relationship Id="rId15" Type="http://schemas.openxmlformats.org/officeDocument/2006/relationships/slide" Target="slide29.xml"/><Relationship Id="rId23" Type="http://schemas.openxmlformats.org/officeDocument/2006/relationships/slide" Target="slide6.xml"/><Relationship Id="rId28" Type="http://schemas.openxmlformats.org/officeDocument/2006/relationships/slide" Target="slide14.xml"/><Relationship Id="rId10" Type="http://schemas.openxmlformats.org/officeDocument/2006/relationships/slide" Target="slide23.xml"/><Relationship Id="rId19" Type="http://schemas.openxmlformats.org/officeDocument/2006/relationships/slide" Target="slide21.xml"/><Relationship Id="rId31" Type="http://schemas.openxmlformats.org/officeDocument/2006/relationships/slide" Target="slide9.xml"/><Relationship Id="rId4" Type="http://schemas.openxmlformats.org/officeDocument/2006/relationships/slide" Target="slide26.xml"/><Relationship Id="rId9" Type="http://schemas.openxmlformats.org/officeDocument/2006/relationships/slide" Target="slide17.xml"/><Relationship Id="rId14" Type="http://schemas.openxmlformats.org/officeDocument/2006/relationships/slide" Target="slide19.xml"/><Relationship Id="rId22" Type="http://schemas.openxmlformats.org/officeDocument/2006/relationships/slide" Target="slide12.xml"/><Relationship Id="rId27" Type="http://schemas.openxmlformats.org/officeDocument/2006/relationships/slide" Target="slide22.xml"/><Relationship Id="rId30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0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0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0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0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980728"/>
            <a:ext cx="8460432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 pro práci s interaktivní tabulí.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zopakování nepravidelných sloves formou soutěže AZ kviz.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jsou rozděleni do dvou skupin a volí si pole.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Po správné odpovědi pole mohou získat a spojit tři strany pyramidy. Kdo tak učiní první, vyhrává.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1" y="5367993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-71438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2" name="AutoShap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828675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3" name="AutoShape 25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96875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4" name="AutoShape 26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0337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5" name="AutoShape 27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1763712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6" name="AutoShape 28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1331912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7" name="AutoShape 29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8537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8" name="AutoShape 30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900112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79" name="AutoShape 3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1836737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0" name="AutoShape 32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4937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9228" name="AutoShape 43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388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22</a:t>
            </a:r>
          </a:p>
        </p:txBody>
      </p:sp>
      <p:sp>
        <p:nvSpPr>
          <p:cNvPr id="2094" name="AutoShape 46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3636962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95" name="AutoShape 4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3205162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96" name="AutoShape 48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771775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97" name="AutoShape 49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2339975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98" name="AutoShape 50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1908175" y="27082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99" name="AutoShape 51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4572000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0" name="AutoShape 52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140200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1" name="AutoShape 53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2" name="AutoShape 54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3276600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3" name="AutoShape 5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2844800" y="27082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4" name="AutoShape 56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2413000" y="19161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5" name="AutoShape 57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5508625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6" name="AutoShape 58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5076825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7" name="AutoShape 59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4645025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8" name="AutoShape 60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4213225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09" name="AutoShape 61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3779837" y="27082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10" name="AutoShape 62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3348037" y="19161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11" name="AutoShape 63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2916237" y="11239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9247" name="AutoShape 64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051050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24</a:t>
            </a:r>
          </a:p>
        </p:txBody>
      </p:sp>
      <p:sp>
        <p:nvSpPr>
          <p:cNvPr id="9248" name="AutoShape 6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116013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23</a:t>
            </a:r>
          </a:p>
        </p:txBody>
      </p:sp>
      <p:sp>
        <p:nvSpPr>
          <p:cNvPr id="9249" name="AutoShape 66">
            <a:hlinkClick r:id="rId2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4213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16</a:t>
            </a:r>
          </a:p>
        </p:txBody>
      </p:sp>
      <p:sp>
        <p:nvSpPr>
          <p:cNvPr id="9250" name="AutoShape 6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9250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  <a:hlinkClick r:id="rId19" action="ppaction://hlinksldjump"/>
              </a:rPr>
              <a:t>17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9251" name="AutoShape 68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187450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11</a:t>
            </a:r>
          </a:p>
        </p:txBody>
      </p:sp>
      <p:sp>
        <p:nvSpPr>
          <p:cNvPr id="9252" name="AutoShape 69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124075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12</a:t>
            </a:r>
          </a:p>
        </p:txBody>
      </p:sp>
      <p:sp>
        <p:nvSpPr>
          <p:cNvPr id="9253" name="AutoShape 70">
            <a:hlinkClick r:id="rId2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92275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9254" name="AutoShape 71">
            <a:hlinkClick r:id="rId2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8</a:t>
            </a:r>
          </a:p>
        </p:txBody>
      </p:sp>
      <p:sp>
        <p:nvSpPr>
          <p:cNvPr id="9255" name="AutoShape 72">
            <a:hlinkClick r:id="rId2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195513" y="292417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9256" name="AutoShape 73">
            <a:hlinkClick r:id="rId2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00338" y="21336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9257" name="AutoShape 74">
            <a:hlinkClick r:id="rId3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03575" y="13414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9258" name="AutoShape 75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92500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19</a:t>
            </a:r>
          </a:p>
        </p:txBody>
      </p:sp>
      <p:sp>
        <p:nvSpPr>
          <p:cNvPr id="9259" name="AutoShape 76">
            <a:hlinkClick r:id="rId2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55875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18</a:t>
            </a:r>
          </a:p>
        </p:txBody>
      </p:sp>
      <p:sp>
        <p:nvSpPr>
          <p:cNvPr id="9260" name="AutoShape 77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675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25</a:t>
            </a:r>
          </a:p>
        </p:txBody>
      </p:sp>
      <p:sp>
        <p:nvSpPr>
          <p:cNvPr id="9261" name="AutoShape 7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28</a:t>
            </a:r>
          </a:p>
        </p:txBody>
      </p:sp>
      <p:sp>
        <p:nvSpPr>
          <p:cNvPr id="9262" name="AutoShape 79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859338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27</a:t>
            </a:r>
          </a:p>
        </p:txBody>
      </p:sp>
      <p:sp>
        <p:nvSpPr>
          <p:cNvPr id="9263" name="AutoShape 80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924300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26</a:t>
            </a:r>
          </a:p>
        </p:txBody>
      </p:sp>
      <p:sp>
        <p:nvSpPr>
          <p:cNvPr id="9264" name="AutoShape 81">
            <a:hlinkClick r:id="rId3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2138" y="292417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5</a:t>
            </a:r>
          </a:p>
        </p:txBody>
      </p:sp>
      <p:sp>
        <p:nvSpPr>
          <p:cNvPr id="9265" name="AutoShape 8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9266" name="AutoShape 83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113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13</a:t>
            </a:r>
          </a:p>
        </p:txBody>
      </p:sp>
      <p:sp>
        <p:nvSpPr>
          <p:cNvPr id="9267" name="AutoShape 84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995738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14</a:t>
            </a:r>
          </a:p>
        </p:txBody>
      </p:sp>
      <p:sp>
        <p:nvSpPr>
          <p:cNvPr id="9268" name="AutoShape 8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64163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21</a:t>
            </a:r>
          </a:p>
        </p:txBody>
      </p:sp>
      <p:sp>
        <p:nvSpPr>
          <p:cNvPr id="9269" name="AutoShape 86">
            <a:hlinkClick r:id="rId2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427538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20</a:t>
            </a:r>
          </a:p>
        </p:txBody>
      </p:sp>
      <p:sp>
        <p:nvSpPr>
          <p:cNvPr id="9270" name="AutoShape 87">
            <a:hlinkClick r:id="rId1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67175" y="292417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6</a:t>
            </a:r>
          </a:p>
        </p:txBody>
      </p:sp>
      <p:sp>
        <p:nvSpPr>
          <p:cNvPr id="9271" name="AutoShape 88">
            <a:hlinkClick r:id="rId2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00563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10</a:t>
            </a:r>
          </a:p>
        </p:txBody>
      </p:sp>
      <p:sp>
        <p:nvSpPr>
          <p:cNvPr id="9272" name="AutoShape 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32363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  <a:hlinkClick r:id="rId14" action="ppaction://hlinksldjump"/>
              </a:rPr>
              <a:t>15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9273" name="AutoShape 90">
            <a:hlinkClick r:id="rId2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35375" y="21336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9274" name="Text Box 120"/>
          <p:cNvSpPr txBox="1">
            <a:spLocks noChangeArrowheads="1"/>
          </p:cNvSpPr>
          <p:nvPr/>
        </p:nvSpPr>
        <p:spPr bwMode="auto">
          <a:xfrm>
            <a:off x="4984750" y="596900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202" name="AutoShape 15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1889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1Z</a:t>
            </a:r>
          </a:p>
        </p:txBody>
      </p:sp>
      <p:sp>
        <p:nvSpPr>
          <p:cNvPr id="2204" name="AutoShape 15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1889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1Č</a:t>
            </a:r>
          </a:p>
        </p:txBody>
      </p:sp>
      <p:sp>
        <p:nvSpPr>
          <p:cNvPr id="2205" name="AutoShape 15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7651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2Z</a:t>
            </a:r>
          </a:p>
        </p:txBody>
      </p:sp>
      <p:sp>
        <p:nvSpPr>
          <p:cNvPr id="2206" name="AutoShape 15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7651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2Č</a:t>
            </a:r>
          </a:p>
        </p:txBody>
      </p:sp>
      <p:sp>
        <p:nvSpPr>
          <p:cNvPr id="2213" name="AutoShape 16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13414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3Z</a:t>
            </a:r>
          </a:p>
        </p:txBody>
      </p:sp>
      <p:sp>
        <p:nvSpPr>
          <p:cNvPr id="2214" name="AutoShape 16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19161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4Z</a:t>
            </a:r>
          </a:p>
        </p:txBody>
      </p:sp>
      <p:sp>
        <p:nvSpPr>
          <p:cNvPr id="2215" name="AutoShape 16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24923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5Z</a:t>
            </a:r>
          </a:p>
        </p:txBody>
      </p:sp>
      <p:sp>
        <p:nvSpPr>
          <p:cNvPr id="2216" name="AutoShape 16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30686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6Z</a:t>
            </a:r>
          </a:p>
        </p:txBody>
      </p:sp>
      <p:sp>
        <p:nvSpPr>
          <p:cNvPr id="2217" name="AutoShape 16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1889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7Z</a:t>
            </a:r>
          </a:p>
        </p:txBody>
      </p:sp>
      <p:sp>
        <p:nvSpPr>
          <p:cNvPr id="2218" name="AutoShape 17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7651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8Z</a:t>
            </a:r>
          </a:p>
        </p:txBody>
      </p:sp>
      <p:sp>
        <p:nvSpPr>
          <p:cNvPr id="2219" name="AutoShape 17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13414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9Z</a:t>
            </a:r>
          </a:p>
        </p:txBody>
      </p:sp>
      <p:sp>
        <p:nvSpPr>
          <p:cNvPr id="2220" name="AutoShape 17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19161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10Z</a:t>
            </a:r>
          </a:p>
        </p:txBody>
      </p:sp>
      <p:sp>
        <p:nvSpPr>
          <p:cNvPr id="2221" name="AutoShape 17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24923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11Z</a:t>
            </a:r>
          </a:p>
        </p:txBody>
      </p:sp>
      <p:sp>
        <p:nvSpPr>
          <p:cNvPr id="2222" name="AutoShape 17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30686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12Z</a:t>
            </a:r>
          </a:p>
        </p:txBody>
      </p:sp>
      <p:sp>
        <p:nvSpPr>
          <p:cNvPr id="2223" name="AutoShape 17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364490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13Z</a:t>
            </a:r>
          </a:p>
        </p:txBody>
      </p:sp>
      <p:sp>
        <p:nvSpPr>
          <p:cNvPr id="2224" name="AutoShape 17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422116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14Z</a:t>
            </a:r>
          </a:p>
        </p:txBody>
      </p:sp>
      <p:sp>
        <p:nvSpPr>
          <p:cNvPr id="2225" name="AutoShape 17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479742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15Z</a:t>
            </a:r>
          </a:p>
        </p:txBody>
      </p:sp>
      <p:sp>
        <p:nvSpPr>
          <p:cNvPr id="2226" name="AutoShape 17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537368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16Z</a:t>
            </a:r>
          </a:p>
        </p:txBody>
      </p:sp>
      <p:sp>
        <p:nvSpPr>
          <p:cNvPr id="2227" name="AutoShape 17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594995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17Z</a:t>
            </a:r>
          </a:p>
        </p:txBody>
      </p:sp>
      <p:sp>
        <p:nvSpPr>
          <p:cNvPr id="2228" name="AutoShape 18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1889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18Z</a:t>
            </a:r>
          </a:p>
        </p:txBody>
      </p:sp>
      <p:sp>
        <p:nvSpPr>
          <p:cNvPr id="2229" name="AutoShape 18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7651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19Z</a:t>
            </a:r>
          </a:p>
        </p:txBody>
      </p:sp>
      <p:sp>
        <p:nvSpPr>
          <p:cNvPr id="2230" name="AutoShape 18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13414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20Z</a:t>
            </a:r>
          </a:p>
        </p:txBody>
      </p:sp>
      <p:sp>
        <p:nvSpPr>
          <p:cNvPr id="2231" name="AutoShape 18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19161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21Z</a:t>
            </a:r>
          </a:p>
        </p:txBody>
      </p:sp>
      <p:sp>
        <p:nvSpPr>
          <p:cNvPr id="2232" name="AutoShape 18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24923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22Z</a:t>
            </a:r>
          </a:p>
        </p:txBody>
      </p:sp>
      <p:sp>
        <p:nvSpPr>
          <p:cNvPr id="2233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30686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23Z</a:t>
            </a:r>
          </a:p>
        </p:txBody>
      </p:sp>
      <p:sp>
        <p:nvSpPr>
          <p:cNvPr id="2234" name="AutoShape 18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364490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24Z</a:t>
            </a:r>
          </a:p>
        </p:txBody>
      </p:sp>
      <p:sp>
        <p:nvSpPr>
          <p:cNvPr id="2235" name="AutoShape 18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422116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25Z</a:t>
            </a:r>
          </a:p>
        </p:txBody>
      </p:sp>
      <p:sp>
        <p:nvSpPr>
          <p:cNvPr id="2236" name="AutoShape 18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479742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26Z</a:t>
            </a:r>
          </a:p>
        </p:txBody>
      </p:sp>
      <p:sp>
        <p:nvSpPr>
          <p:cNvPr id="223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537368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27Z</a:t>
            </a:r>
          </a:p>
        </p:txBody>
      </p:sp>
      <p:sp>
        <p:nvSpPr>
          <p:cNvPr id="223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594995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28Z</a:t>
            </a:r>
          </a:p>
        </p:txBody>
      </p:sp>
      <p:sp>
        <p:nvSpPr>
          <p:cNvPr id="223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13414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3Č</a:t>
            </a:r>
          </a:p>
        </p:txBody>
      </p:sp>
      <p:sp>
        <p:nvSpPr>
          <p:cNvPr id="2240" name="AutoShape 19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19161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4Č</a:t>
            </a:r>
          </a:p>
        </p:txBody>
      </p:sp>
      <p:sp>
        <p:nvSpPr>
          <p:cNvPr id="2241" name="AutoShape 19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24923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5Č</a:t>
            </a:r>
          </a:p>
        </p:txBody>
      </p:sp>
      <p:sp>
        <p:nvSpPr>
          <p:cNvPr id="2242" name="AutoShape 19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30686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6Č</a:t>
            </a:r>
          </a:p>
        </p:txBody>
      </p:sp>
      <p:sp>
        <p:nvSpPr>
          <p:cNvPr id="2243" name="AutoShape 19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1889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7Č</a:t>
            </a:r>
          </a:p>
        </p:txBody>
      </p:sp>
      <p:sp>
        <p:nvSpPr>
          <p:cNvPr id="2244" name="AutoShape 19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7651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8Č</a:t>
            </a:r>
          </a:p>
        </p:txBody>
      </p:sp>
      <p:sp>
        <p:nvSpPr>
          <p:cNvPr id="2245" name="AutoShape 19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13414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9Č</a:t>
            </a:r>
          </a:p>
        </p:txBody>
      </p:sp>
      <p:sp>
        <p:nvSpPr>
          <p:cNvPr id="2246" name="AutoShape 19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19161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10Č</a:t>
            </a:r>
          </a:p>
        </p:txBody>
      </p:sp>
      <p:sp>
        <p:nvSpPr>
          <p:cNvPr id="2247" name="AutoShape 19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24923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11Č</a:t>
            </a:r>
          </a:p>
        </p:txBody>
      </p:sp>
      <p:sp>
        <p:nvSpPr>
          <p:cNvPr id="2248" name="AutoShape 20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30686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12Č</a:t>
            </a:r>
          </a:p>
        </p:txBody>
      </p:sp>
      <p:sp>
        <p:nvSpPr>
          <p:cNvPr id="2249" name="AutoShape 20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364490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13Č</a:t>
            </a:r>
          </a:p>
        </p:txBody>
      </p:sp>
      <p:sp>
        <p:nvSpPr>
          <p:cNvPr id="2250" name="AutoShape 20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422116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14Č</a:t>
            </a:r>
          </a:p>
        </p:txBody>
      </p:sp>
      <p:sp>
        <p:nvSpPr>
          <p:cNvPr id="2251" name="AutoShape 20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479742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15Č</a:t>
            </a:r>
          </a:p>
        </p:txBody>
      </p:sp>
      <p:sp>
        <p:nvSpPr>
          <p:cNvPr id="2252" name="AutoShape 20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537368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16Č</a:t>
            </a:r>
          </a:p>
        </p:txBody>
      </p:sp>
      <p:sp>
        <p:nvSpPr>
          <p:cNvPr id="2253" name="AutoShape 20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594995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17Č</a:t>
            </a:r>
          </a:p>
        </p:txBody>
      </p:sp>
      <p:sp>
        <p:nvSpPr>
          <p:cNvPr id="2254" name="AutoShape 20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1889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18Č</a:t>
            </a:r>
          </a:p>
        </p:txBody>
      </p:sp>
      <p:sp>
        <p:nvSpPr>
          <p:cNvPr id="2255" name="AutoShape 20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7651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19Č</a:t>
            </a:r>
          </a:p>
        </p:txBody>
      </p:sp>
      <p:sp>
        <p:nvSpPr>
          <p:cNvPr id="2256" name="AutoShape 20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13414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20Č</a:t>
            </a:r>
          </a:p>
        </p:txBody>
      </p:sp>
      <p:sp>
        <p:nvSpPr>
          <p:cNvPr id="2257" name="AutoShape 20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19161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21Č</a:t>
            </a:r>
          </a:p>
        </p:txBody>
      </p:sp>
      <p:sp>
        <p:nvSpPr>
          <p:cNvPr id="2258" name="AutoShape 2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24923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22Č</a:t>
            </a:r>
          </a:p>
        </p:txBody>
      </p:sp>
      <p:sp>
        <p:nvSpPr>
          <p:cNvPr id="2259" name="AutoShape 2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30686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23Č</a:t>
            </a:r>
          </a:p>
        </p:txBody>
      </p:sp>
      <p:sp>
        <p:nvSpPr>
          <p:cNvPr id="2260" name="AutoShape 2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364490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24Č</a:t>
            </a:r>
          </a:p>
        </p:txBody>
      </p:sp>
      <p:sp>
        <p:nvSpPr>
          <p:cNvPr id="2261" name="AutoShape 2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422116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25Č</a:t>
            </a:r>
          </a:p>
        </p:txBody>
      </p:sp>
      <p:sp>
        <p:nvSpPr>
          <p:cNvPr id="2262" name="AutoShape 21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479742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26Č</a:t>
            </a:r>
          </a:p>
        </p:txBody>
      </p:sp>
      <p:sp>
        <p:nvSpPr>
          <p:cNvPr id="2263" name="AutoShape 2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537368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27Č</a:t>
            </a:r>
          </a:p>
        </p:txBody>
      </p:sp>
      <p:sp>
        <p:nvSpPr>
          <p:cNvPr id="2264" name="AutoShape 21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594995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28Č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0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1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6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2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7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2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2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9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2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5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0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22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6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2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1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7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2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2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2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8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3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22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9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2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4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0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2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5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2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1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6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2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7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3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2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8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2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468313" y="1169549"/>
            <a:ext cx="8351837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běhat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75656" y="3789040"/>
            <a:ext cx="56220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7200" b="1" dirty="0">
                <a:solidFill>
                  <a:srgbClr val="FF0000"/>
                </a:solidFill>
              </a:rPr>
              <a:t>run, ran, run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42875" y="1214438"/>
            <a:ext cx="87868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6000" b="1">
              <a:solidFill>
                <a:srgbClr val="000000"/>
              </a:solidFill>
            </a:endParaRPr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908720"/>
            <a:ext cx="8229600" cy="1440160"/>
          </a:xfrm>
        </p:spPr>
        <p:txBody>
          <a:bodyPr/>
          <a:lstStyle/>
          <a:p>
            <a:r>
              <a:rPr lang="cs-CZ" sz="6600" b="1" dirty="0" smtClean="0"/>
              <a:t>vědět</a:t>
            </a:r>
            <a:r>
              <a:rPr lang="cs-CZ" sz="6000" b="1" dirty="0" smtClean="0"/>
              <a:t>, </a:t>
            </a:r>
            <a:r>
              <a:rPr lang="cs-CZ" sz="6600" b="1" dirty="0" smtClean="0"/>
              <a:t>znát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3" y="3284984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know, knew, known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42875" y="1214438"/>
            <a:ext cx="87868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6000" b="1">
              <a:solidFill>
                <a:srgbClr val="000000"/>
              </a:solidFill>
            </a:endParaRPr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908720"/>
            <a:ext cx="8229600" cy="1440160"/>
          </a:xfrm>
        </p:spPr>
        <p:txBody>
          <a:bodyPr/>
          <a:lstStyle/>
          <a:p>
            <a:r>
              <a:rPr lang="cs-CZ" sz="6600" b="1" dirty="0" smtClean="0"/>
              <a:t>zaplatit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284984"/>
            <a:ext cx="74168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 smtClean="0">
                <a:solidFill>
                  <a:srgbClr val="FF0000"/>
                </a:solidFill>
              </a:rPr>
              <a:t>pay, paid, paid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797425"/>
            <a:ext cx="1042987" cy="1042988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4000500" y="142875"/>
            <a:ext cx="50006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3200" b="1">
              <a:solidFill>
                <a:srgbClr val="000000"/>
              </a:solidFill>
            </a:endParaRPr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052736"/>
            <a:ext cx="8229600" cy="1152128"/>
          </a:xfrm>
        </p:spPr>
        <p:txBody>
          <a:bodyPr/>
          <a:lstStyle/>
          <a:p>
            <a:r>
              <a:rPr lang="cs-CZ" sz="6600" b="1" dirty="0" smtClean="0"/>
              <a:t>bolet</a:t>
            </a:r>
            <a:endParaRPr lang="cs-CZ" sz="6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187624" y="2420888"/>
            <a:ext cx="7499176" cy="1296144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  </a:t>
            </a:r>
            <a:r>
              <a:rPr lang="en-US" sz="6600" b="1" dirty="0" smtClean="0">
                <a:solidFill>
                  <a:srgbClr val="FF0000"/>
                </a:solidFill>
              </a:rPr>
              <a:t>hurt, hurt, hurt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285750" y="908720"/>
            <a:ext cx="864711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ukrást</a:t>
            </a:r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501008"/>
            <a:ext cx="75328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steal, stole, stolen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1619672" y="1268760"/>
            <a:ext cx="6984578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říci někomu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6600" b="1" dirty="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573016"/>
            <a:ext cx="545854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tell, told, told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268760"/>
            <a:ext cx="248978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ztratit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068960"/>
            <a:ext cx="583685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lose, lost, lost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797152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755576" y="1052736"/>
            <a:ext cx="7488832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učit se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77652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learn, learnt, learnt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539750" y="1052735"/>
            <a:ext cx="832167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myslet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2852936"/>
            <a:ext cx="856895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think, thought, thought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941888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27654" name="TextovéPole 5"/>
          <p:cNvSpPr txBox="1">
            <a:spLocks noChangeArrowheads="1"/>
          </p:cNvSpPr>
          <p:nvPr/>
        </p:nvSpPr>
        <p:spPr bwMode="auto">
          <a:xfrm rot="10800000" flipV="1">
            <a:off x="0" y="125087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říci něco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99592" y="3068960"/>
            <a:ext cx="58701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say, said, said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661248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29699" name="TextovéPole 2"/>
          <p:cNvSpPr txBox="1">
            <a:spLocks noChangeArrowheads="1"/>
          </p:cNvSpPr>
          <p:nvPr/>
        </p:nvSpPr>
        <p:spPr bwMode="auto">
          <a:xfrm>
            <a:off x="-58738" y="1052735"/>
            <a:ext cx="920273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dát, položit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3068960"/>
            <a:ext cx="50802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put, put, put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4797152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1750" name="TextovéPole 5"/>
          <p:cNvSpPr txBox="1">
            <a:spLocks noChangeArrowheads="1"/>
          </p:cNvSpPr>
          <p:nvPr/>
        </p:nvSpPr>
        <p:spPr bwMode="auto">
          <a:xfrm>
            <a:off x="0" y="764704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znamenat, mínit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7" y="3429000"/>
            <a:ext cx="84969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mean, meant, meant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3795" name="TextovéPole 3"/>
          <p:cNvSpPr txBox="1">
            <a:spLocks noChangeArrowheads="1"/>
          </p:cNvSpPr>
          <p:nvPr/>
        </p:nvSpPr>
        <p:spPr bwMode="auto">
          <a:xfrm>
            <a:off x="0" y="785813"/>
            <a:ext cx="9144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6000" b="1">
              <a:solidFill>
                <a:srgbClr val="000000"/>
              </a:solidFill>
            </a:endParaRP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692696"/>
            <a:ext cx="8229600" cy="1368152"/>
          </a:xfrm>
        </p:spPr>
        <p:txBody>
          <a:bodyPr/>
          <a:lstStyle/>
          <a:p>
            <a:r>
              <a:rPr lang="cs-CZ" sz="6600" b="1" dirty="0" smtClean="0"/>
              <a:t>být</a:t>
            </a:r>
            <a:endParaRPr lang="cs-CZ" sz="6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rot="10800000" flipV="1">
            <a:off x="467544" y="2924944"/>
            <a:ext cx="8219256" cy="1224136"/>
          </a:xfrm>
        </p:spPr>
        <p:txBody>
          <a:bodyPr/>
          <a:lstStyle/>
          <a:p>
            <a:pPr marL="0" lvl="0" indent="0">
              <a:spcBef>
                <a:spcPct val="0"/>
              </a:spcBef>
              <a:buNone/>
            </a:pPr>
            <a:r>
              <a:rPr lang="en-US" sz="6600" b="1" kern="12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be, was, were, been</a:t>
            </a:r>
            <a:endParaRPr lang="cs-CZ" sz="6600" b="1" kern="12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797152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5846" name="TextovéPole 5"/>
          <p:cNvSpPr txBox="1">
            <a:spLocks noChangeArrowheads="1"/>
          </p:cNvSpPr>
          <p:nvPr/>
        </p:nvSpPr>
        <p:spPr bwMode="auto">
          <a:xfrm>
            <a:off x="1043608" y="980728"/>
            <a:ext cx="648072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stavět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2996952"/>
            <a:ext cx="67297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build, built, built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7891" name="TextovéPole 2"/>
          <p:cNvSpPr txBox="1">
            <a:spLocks noChangeArrowheads="1"/>
          </p:cNvSpPr>
          <p:nvPr/>
        </p:nvSpPr>
        <p:spPr bwMode="auto">
          <a:xfrm>
            <a:off x="0" y="836711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stát se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5" y="3068960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become, became, become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9942" name="TextovéPole 5"/>
          <p:cNvSpPr txBox="1">
            <a:spLocks noChangeArrowheads="1"/>
          </p:cNvSpPr>
          <p:nvPr/>
        </p:nvSpPr>
        <p:spPr bwMode="auto">
          <a:xfrm>
            <a:off x="1475656" y="620688"/>
            <a:ext cx="6696744" cy="2369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začít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4000" dirty="0">
              <a:solidFill>
                <a:srgbClr val="000000"/>
              </a:solidFill>
            </a:endParaRPr>
          </a:p>
          <a:p>
            <a:pPr algn="ctr" fontAlgn="base">
              <a:spcBef>
                <a:spcPct val="5000"/>
              </a:spcBef>
              <a:spcAft>
                <a:spcPct val="0"/>
              </a:spcAft>
            </a:pPr>
            <a:endParaRPr lang="cs-CZ" sz="4000" b="1" dirty="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" y="335699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begin, began, begun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1987" name="TextovéPole 3"/>
          <p:cNvSpPr txBox="1">
            <a:spLocks noChangeArrowheads="1"/>
          </p:cNvSpPr>
          <p:nvPr/>
        </p:nvSpPr>
        <p:spPr bwMode="auto">
          <a:xfrm>
            <a:off x="0" y="90872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kousat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3068960"/>
            <a:ext cx="59763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bite, bit, bitten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4039" name="TextovéPole 6"/>
          <p:cNvSpPr txBox="1">
            <a:spLocks noChangeArrowheads="1"/>
          </p:cNvSpPr>
          <p:nvPr/>
        </p:nvSpPr>
        <p:spPr bwMode="auto">
          <a:xfrm>
            <a:off x="1600200" y="214313"/>
            <a:ext cx="599598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20000"/>
              </a:spcBef>
              <a:spcAft>
                <a:spcPct val="0"/>
              </a:spcAft>
            </a:pPr>
            <a:endParaRPr lang="cs-CZ" sz="4400">
              <a:solidFill>
                <a:srgbClr val="000000"/>
              </a:solidFill>
            </a:endParaRPr>
          </a:p>
        </p:txBody>
      </p:sp>
      <p:sp>
        <p:nvSpPr>
          <p:cNvPr id="44042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/>
              <a:t>rozbít</a:t>
            </a:r>
            <a:endParaRPr lang="cs-CZ" sz="66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break, broke, broken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6083" name="TextovéPole 2"/>
          <p:cNvSpPr txBox="1">
            <a:spLocks noChangeArrowheads="1"/>
          </p:cNvSpPr>
          <p:nvPr/>
        </p:nvSpPr>
        <p:spPr bwMode="auto">
          <a:xfrm>
            <a:off x="0" y="908719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přinést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1" y="3068960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bring, brought, brought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0179" name="TextovéPole 2"/>
          <p:cNvSpPr txBox="1">
            <a:spLocks noChangeArrowheads="1"/>
          </p:cNvSpPr>
          <p:nvPr/>
        </p:nvSpPr>
        <p:spPr bwMode="auto">
          <a:xfrm>
            <a:off x="323850" y="260350"/>
            <a:ext cx="84740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3600">
              <a:solidFill>
                <a:srgbClr val="000000"/>
              </a:solidFill>
            </a:endParaRPr>
          </a:p>
        </p:txBody>
      </p:sp>
      <p:sp>
        <p:nvSpPr>
          <p:cNvPr id="50182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1124744"/>
            <a:ext cx="8229600" cy="1224136"/>
          </a:xfrm>
        </p:spPr>
        <p:txBody>
          <a:bodyPr/>
          <a:lstStyle/>
          <a:p>
            <a:r>
              <a:rPr lang="cs-CZ" sz="6600" b="1" dirty="0" smtClean="0"/>
              <a:t>koupit</a:t>
            </a:r>
            <a:endParaRPr lang="cs-CZ" sz="6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19"/>
            <a:ext cx="8229600" cy="3024337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buy, bought, bought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8134" name="TextovéPole 6"/>
          <p:cNvSpPr txBox="1">
            <a:spLocks noChangeArrowheads="1"/>
          </p:cNvSpPr>
          <p:nvPr/>
        </p:nvSpPr>
        <p:spPr bwMode="auto">
          <a:xfrm>
            <a:off x="827088" y="908720"/>
            <a:ext cx="745172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2000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hořet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645024"/>
            <a:ext cx="73372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burn, burnt, burnt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941888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2230" name="TextovéPole 5"/>
          <p:cNvSpPr txBox="1">
            <a:spLocks noChangeArrowheads="1"/>
          </p:cNvSpPr>
          <p:nvPr/>
        </p:nvSpPr>
        <p:spPr bwMode="auto">
          <a:xfrm>
            <a:off x="0" y="90872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chytit</a:t>
            </a:r>
          </a:p>
        </p:txBody>
      </p:sp>
      <p:sp>
        <p:nvSpPr>
          <p:cNvPr id="8" name="TextovéPole 7"/>
          <p:cNvSpPr txBox="1"/>
          <p:nvPr/>
        </p:nvSpPr>
        <p:spPr>
          <a:xfrm flipH="1">
            <a:off x="467544" y="2276872"/>
            <a:ext cx="712879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catch, caught, caught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4275" name="TextovéPole 2"/>
          <p:cNvSpPr txBox="1">
            <a:spLocks noChangeArrowheads="1"/>
          </p:cNvSpPr>
          <p:nvPr/>
        </p:nvSpPr>
        <p:spPr bwMode="auto">
          <a:xfrm>
            <a:off x="0" y="1196752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přijít, přijet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45024"/>
            <a:ext cx="771717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come, came, come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TextovéPole 2"/>
          <p:cNvSpPr txBox="1">
            <a:spLocks noChangeArrowheads="1"/>
          </p:cNvSpPr>
          <p:nvPr/>
        </p:nvSpPr>
        <p:spPr bwMode="auto">
          <a:xfrm>
            <a:off x="0" y="0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3200" b="1">
              <a:solidFill>
                <a:srgbClr val="000000"/>
              </a:solidFill>
            </a:endParaRPr>
          </a:p>
        </p:txBody>
      </p:sp>
      <p:sp>
        <p:nvSpPr>
          <p:cNvPr id="10" name="Tlačítko akce: Návrat 9">
            <a:hlinkClick r:id="rId3" action="ppaction://hlinksldjump" highlightClick="1"/>
          </p:cNvPr>
          <p:cNvSpPr/>
          <p:nvPr/>
        </p:nvSpPr>
        <p:spPr>
          <a:xfrm>
            <a:off x="8101013" y="4941888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6332" name="Rectangle 12"/>
          <p:cNvSpPr>
            <a:spLocks noGrp="1" noChangeArrowheads="1"/>
          </p:cNvSpPr>
          <p:nvPr>
            <p:ph type="title"/>
          </p:nvPr>
        </p:nvSpPr>
        <p:spPr>
          <a:xfrm>
            <a:off x="395288" y="692696"/>
            <a:ext cx="8229600" cy="1296442"/>
          </a:xfrm>
        </p:spPr>
        <p:txBody>
          <a:bodyPr/>
          <a:lstStyle/>
          <a:p>
            <a:r>
              <a:rPr lang="cs-CZ" sz="6600" b="1" dirty="0" smtClean="0"/>
              <a:t>stát peněz</a:t>
            </a:r>
            <a:endParaRPr lang="cs-CZ" sz="6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1440160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  cost, cost, cost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8373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1340768"/>
            <a:ext cx="8229600" cy="1152128"/>
          </a:xfrm>
        </p:spPr>
        <p:txBody>
          <a:bodyPr/>
          <a:lstStyle/>
          <a:p>
            <a:r>
              <a:rPr lang="cs-CZ" sz="6600" b="1" dirty="0" smtClean="0"/>
              <a:t>stříhat</a:t>
            </a:r>
            <a:endParaRPr lang="cs-CZ" sz="6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016224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 cut, cut, cut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0422" name="TextovéPole 5"/>
          <p:cNvSpPr txBox="1">
            <a:spLocks noChangeArrowheads="1"/>
          </p:cNvSpPr>
          <p:nvPr/>
        </p:nvSpPr>
        <p:spPr bwMode="auto">
          <a:xfrm>
            <a:off x="395288" y="1340768"/>
            <a:ext cx="8497887" cy="1585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600" b="1" dirty="0">
                <a:solidFill>
                  <a:srgbClr val="000000"/>
                </a:solidFill>
              </a:rPr>
              <a:t>kopat v zemi, rýt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3100" dirty="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3356992"/>
            <a:ext cx="55050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srgbClr val="FF0000"/>
                </a:solidFill>
              </a:rPr>
              <a:t>dig, dug, dug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1412776"/>
            <a:ext cx="272702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ukrást</a:t>
            </a:r>
            <a:endParaRPr lang="cs-CZ" sz="6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573016"/>
            <a:ext cx="83458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steal, stole, stolen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268760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stát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96952"/>
            <a:ext cx="80648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stand, stood, stood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284984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write, wrote, written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268760"/>
            <a:ext cx="19271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psát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9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0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1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1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1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2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430</Words>
  <Application>Microsoft Office PowerPoint</Application>
  <PresentationFormat>Předvádění na obrazovce (4:3)</PresentationFormat>
  <Paragraphs>217</Paragraphs>
  <Slides>32</Slides>
  <Notes>28</Notes>
  <HiddenSlides>0</HiddenSlides>
  <MMClips>0</MMClips>
  <ScaleCrop>false</ScaleCrop>
  <HeadingPairs>
    <vt:vector size="4" baseType="variant">
      <vt:variant>
        <vt:lpstr>Motiv</vt:lpstr>
      </vt:variant>
      <vt:variant>
        <vt:i4>18</vt:i4>
      </vt:variant>
      <vt:variant>
        <vt:lpstr>Nadpisy snímků</vt:lpstr>
      </vt:variant>
      <vt:variant>
        <vt:i4>32</vt:i4>
      </vt:variant>
    </vt:vector>
  </HeadingPairs>
  <TitlesOfParts>
    <vt:vector size="50" baseType="lpstr">
      <vt:lpstr>Výchozí návrh</vt:lpstr>
      <vt:lpstr>1_Výchozí návrh</vt:lpstr>
      <vt:lpstr>2_Výchozí návrh</vt:lpstr>
      <vt:lpstr>3_Výchozí návrh</vt:lpstr>
      <vt:lpstr>4_Výchozí návrh</vt:lpstr>
      <vt:lpstr>5_Výchozí návrh</vt:lpstr>
      <vt:lpstr>6_Výchozí návrh</vt:lpstr>
      <vt:lpstr>7_Výchozí návrh</vt:lpstr>
      <vt:lpstr>8_Výchozí návrh</vt:lpstr>
      <vt:lpstr>9_Výchozí návrh</vt:lpstr>
      <vt:lpstr>10_Výchozí návrh</vt:lpstr>
      <vt:lpstr>11_Výchozí návrh</vt:lpstr>
      <vt:lpstr>12_Výchozí návrh</vt:lpstr>
      <vt:lpstr>13_Výchozí návrh</vt:lpstr>
      <vt:lpstr>14_Výchozí návrh</vt:lpstr>
      <vt:lpstr>15_Výchozí návrh</vt:lpstr>
      <vt:lpstr>16_Výchozí návrh</vt:lpstr>
      <vt:lpstr>26_Výchozí návrh</vt:lpstr>
      <vt:lpstr>Snímek 1</vt:lpstr>
      <vt:lpstr>Snímek 2</vt:lpstr>
      <vt:lpstr>Snímek 3</vt:lpstr>
      <vt:lpstr>Snímek 4</vt:lpstr>
      <vt:lpstr>vědět, znát</vt:lpstr>
      <vt:lpstr>zaplatit</vt:lpstr>
      <vt:lpstr>bolet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být</vt:lpstr>
      <vt:lpstr>Snímek 17</vt:lpstr>
      <vt:lpstr>Snímek 18</vt:lpstr>
      <vt:lpstr>Snímek 19</vt:lpstr>
      <vt:lpstr>Snímek 20</vt:lpstr>
      <vt:lpstr>rozbít</vt:lpstr>
      <vt:lpstr>Snímek 22</vt:lpstr>
      <vt:lpstr>koupit</vt:lpstr>
      <vt:lpstr>Snímek 24</vt:lpstr>
      <vt:lpstr>Snímek 25</vt:lpstr>
      <vt:lpstr>Snímek 26</vt:lpstr>
      <vt:lpstr>stát peněz</vt:lpstr>
      <vt:lpstr>stříhat</vt:lpstr>
      <vt:lpstr>Snímek 29</vt:lpstr>
      <vt:lpstr>Snímek 30</vt:lpstr>
      <vt:lpstr>Snímek 31</vt:lpstr>
      <vt:lpstr>Snímek 32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12</cp:revision>
  <dcterms:created xsi:type="dcterms:W3CDTF">2013-04-01T16:55:27Z</dcterms:created>
  <dcterms:modified xsi:type="dcterms:W3CDTF">2013-04-03T16:59:08Z</dcterms:modified>
</cp:coreProperties>
</file>