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activeX/activeX5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activeX/activeX7.xml" ContentType="application/vnd.ms-office.activeX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C5C5"/>
    <a:srgbClr val="FFFFCC"/>
    <a:srgbClr val="FFFF99"/>
    <a:srgbClr val="FFCC99"/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4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Rosino\Desktop\dumy\pohori_vrchol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Lbls>
            <c:txPr>
              <a:bodyPr/>
              <a:lstStyle/>
              <a:p>
                <a:pPr>
                  <a:defRPr sz="1400"/>
                </a:pPr>
                <a:endParaRPr lang="cs-CZ"/>
              </a:p>
            </c:txPr>
            <c:showVal val="1"/>
          </c:dLbls>
          <c:cat>
            <c:strRef>
              <c:f>List1!$G$2:$G$8</c:f>
              <c:strCache>
                <c:ptCount val="7"/>
                <c:pt idx="0">
                  <c:v>Sněžka</c:v>
                </c:pt>
                <c:pt idx="1">
                  <c:v>Praděd</c:v>
                </c:pt>
                <c:pt idx="2">
                  <c:v>Plechý</c:v>
                </c:pt>
                <c:pt idx="3">
                  <c:v>Lysá hora</c:v>
                </c:pt>
                <c:pt idx="4">
                  <c:v>Klínovec</c:v>
                </c:pt>
                <c:pt idx="5">
                  <c:v>Velká Javořina</c:v>
                </c:pt>
                <c:pt idx="6">
                  <c:v>Javořice</c:v>
                </c:pt>
              </c:strCache>
            </c:strRef>
          </c:cat>
          <c:val>
            <c:numRef>
              <c:f>List1!$H$2:$H$8</c:f>
              <c:numCache>
                <c:formatCode>General</c:formatCode>
                <c:ptCount val="7"/>
                <c:pt idx="0">
                  <c:v>1602</c:v>
                </c:pt>
                <c:pt idx="1">
                  <c:v>1492</c:v>
                </c:pt>
                <c:pt idx="2">
                  <c:v>1378</c:v>
                </c:pt>
                <c:pt idx="3">
                  <c:v>1323</c:v>
                </c:pt>
                <c:pt idx="4">
                  <c:v>1244</c:v>
                </c:pt>
                <c:pt idx="5">
                  <c:v>970</c:v>
                </c:pt>
                <c:pt idx="6">
                  <c:v>837</c:v>
                </c:pt>
              </c:numCache>
            </c:numRef>
          </c:val>
        </c:ser>
        <c:dLbls>
          <c:showVal val="1"/>
        </c:dLbls>
        <c:shape val="cone"/>
        <c:axId val="208417152"/>
        <c:axId val="208419840"/>
        <c:axId val="0"/>
      </c:bar3DChart>
      <c:catAx>
        <c:axId val="208417152"/>
        <c:scaling>
          <c:orientation val="minMax"/>
        </c:scaling>
        <c:axPos val="b"/>
        <c:numFmt formatCode="General" sourceLinked="1"/>
        <c:tickLblPos val="nextTo"/>
        <c:txPr>
          <a:bodyPr rot="-1560000" vert="horz" anchor="ctr" anchorCtr="1"/>
          <a:lstStyle/>
          <a:p>
            <a:pPr>
              <a:defRPr sz="2000"/>
            </a:pPr>
            <a:endParaRPr lang="cs-CZ"/>
          </a:p>
        </c:txPr>
        <c:crossAx val="208419840"/>
        <c:crosses val="autoZero"/>
        <c:auto val="1"/>
        <c:lblAlgn val="ctr"/>
        <c:lblOffset val="100"/>
      </c:catAx>
      <c:valAx>
        <c:axId val="208419840"/>
        <c:scaling>
          <c:orientation val="minMax"/>
        </c:scaling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m n.m.</a:t>
                </a:r>
              </a:p>
            </c:rich>
          </c:tx>
          <c:layout/>
        </c:title>
        <c:numFmt formatCode="General" sourceLinked="1"/>
        <c:tickLblPos val="nextTo"/>
        <c:crossAx val="208417152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slide" Target="slide4.xm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hyperlink" Target="http://geoportal.alej.cz/_uploads/files/pohori.jpg" TargetMode="Externa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image" Target="../media/image5.png"/><Relationship Id="rId5" Type="http://schemas.openxmlformats.org/officeDocument/2006/relationships/control" Target="../activeX/activeX4.xml"/><Relationship Id="rId10" Type="http://schemas.openxmlformats.org/officeDocument/2006/relationships/notesSlide" Target="../notesSlides/notesSlide3.xml"/><Relationship Id="rId4" Type="http://schemas.openxmlformats.org/officeDocument/2006/relationships/control" Target="../activeX/activeX3.xml"/><Relationship Id="rId9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České republiky 1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01. 03.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736630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VY_32_INOVACE_ZE.13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ČR 1;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Regionální geografie, fyzická geografie Evropy</a:t>
                      </a:r>
                      <a:r>
                        <a:rPr lang="cs-CZ" sz="1400" baseline="0" smtClean="0">
                          <a:latin typeface="+mn-lt"/>
                          <a:ea typeface="Calibri"/>
                          <a:cs typeface="Times New Roman"/>
                        </a:rPr>
                        <a:t> a ČR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Calibri"/>
                          <a:ea typeface="Calibri"/>
                          <a:cs typeface="Times New Roman"/>
                        </a:rPr>
                        <a:t>IV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+mn-lt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smtClean="0">
                          <a:latin typeface="+mn-lt"/>
                          <a:ea typeface="Calibri"/>
                          <a:cs typeface="Times New Roman"/>
                        </a:rPr>
                        <a:t> ČR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smtClean="0">
                          <a:latin typeface="+mn-lt"/>
                          <a:ea typeface="Calibri"/>
                          <a:cs typeface="Times New Roman"/>
                        </a:rPr>
                        <a:t>Po </a:t>
                      </a: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C5C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74" name="Picture 16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1" y="836712"/>
            <a:ext cx="9167469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4572000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Významná pohoří České republiky 1</a:t>
            </a:r>
            <a:endParaRPr lang="cs-CZ" sz="2300" dirty="0"/>
          </a:p>
        </p:txBody>
      </p:sp>
      <p:sp>
        <p:nvSpPr>
          <p:cNvPr id="16" name="AutoShape 357">
            <a:hlinkClick r:id="rId12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4509120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Pomocná mapa</a:t>
            </a:r>
            <a:endParaRPr lang="cs-CZ" sz="12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594798" y="0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04248" y="0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13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5157192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32" name="Elipsa 31"/>
          <p:cNvSpPr/>
          <p:nvPr/>
        </p:nvSpPr>
        <p:spPr>
          <a:xfrm rot="1461452">
            <a:off x="4372792" y="1677488"/>
            <a:ext cx="626443" cy="19065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Čárový popisek 1 60"/>
          <p:cNvSpPr/>
          <p:nvPr/>
        </p:nvSpPr>
        <p:spPr>
          <a:xfrm>
            <a:off x="5868144" y="620688"/>
            <a:ext cx="2592288" cy="648072"/>
          </a:xfrm>
          <a:prstGeom prst="borderCallout1">
            <a:avLst>
              <a:gd name="adj1" fmla="val 101613"/>
              <a:gd name="adj2" fmla="val 6764"/>
              <a:gd name="adj3" fmla="val 385570"/>
              <a:gd name="adj4" fmla="val 30909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 rot="9516895" flipV="1">
            <a:off x="3666157" y="3625978"/>
            <a:ext cx="1707740" cy="1230624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 rot="18985517">
            <a:off x="6409714" y="2761470"/>
            <a:ext cx="541731" cy="614980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 rot="15211960">
            <a:off x="7969789" y="3736477"/>
            <a:ext cx="312267" cy="74625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 rot="19730565" flipV="1">
            <a:off x="813224" y="2100207"/>
            <a:ext cx="2022776" cy="406635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 rot="13444097" flipV="1">
            <a:off x="1487783" y="4981776"/>
            <a:ext cx="1931292" cy="449985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 rot="13787371">
            <a:off x="7162797" y="4780054"/>
            <a:ext cx="232997" cy="875327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Čárový popisek 1 62"/>
          <p:cNvSpPr/>
          <p:nvPr/>
        </p:nvSpPr>
        <p:spPr>
          <a:xfrm>
            <a:off x="251520" y="5949280"/>
            <a:ext cx="2592288" cy="648072"/>
          </a:xfrm>
          <a:prstGeom prst="borderCallout1">
            <a:avLst>
              <a:gd name="adj1" fmla="val -1576"/>
              <a:gd name="adj2" fmla="val 57306"/>
              <a:gd name="adj3" fmla="val -128814"/>
              <a:gd name="adj4" fmla="val 82477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Čárový popisek 1 63"/>
          <p:cNvSpPr/>
          <p:nvPr/>
        </p:nvSpPr>
        <p:spPr>
          <a:xfrm>
            <a:off x="3419872" y="5877272"/>
            <a:ext cx="2592288" cy="648072"/>
          </a:xfrm>
          <a:prstGeom prst="borderCallout1">
            <a:avLst>
              <a:gd name="adj1" fmla="val 530"/>
              <a:gd name="adj2" fmla="val 48356"/>
              <a:gd name="adj3" fmla="val -242533"/>
              <a:gd name="adj4" fmla="val 42465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Čárový popisek 1 64"/>
          <p:cNvSpPr/>
          <p:nvPr/>
        </p:nvSpPr>
        <p:spPr>
          <a:xfrm>
            <a:off x="0" y="692696"/>
            <a:ext cx="2592288" cy="648072"/>
          </a:xfrm>
          <a:prstGeom prst="borderCallout1">
            <a:avLst>
              <a:gd name="adj1" fmla="val 97401"/>
              <a:gd name="adj2" fmla="val 39406"/>
              <a:gd name="adj3" fmla="val 256567"/>
              <a:gd name="adj4" fmla="val 69315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Čárový popisek 1 65"/>
          <p:cNvSpPr/>
          <p:nvPr/>
        </p:nvSpPr>
        <p:spPr>
          <a:xfrm>
            <a:off x="3059832" y="548680"/>
            <a:ext cx="2592288" cy="648072"/>
          </a:xfrm>
          <a:prstGeom prst="borderCallout1">
            <a:avLst>
              <a:gd name="adj1" fmla="val 98164"/>
              <a:gd name="adj2" fmla="val 36628"/>
              <a:gd name="adj3" fmla="val 195313"/>
              <a:gd name="adj4" fmla="val 62435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Čárový popisek 1 66"/>
          <p:cNvSpPr/>
          <p:nvPr/>
        </p:nvSpPr>
        <p:spPr>
          <a:xfrm>
            <a:off x="6372200" y="5949280"/>
            <a:ext cx="2592288" cy="648072"/>
          </a:xfrm>
          <a:prstGeom prst="borderCallout1">
            <a:avLst>
              <a:gd name="adj1" fmla="val 530"/>
              <a:gd name="adj2" fmla="val 48356"/>
              <a:gd name="adj3" fmla="val -130921"/>
              <a:gd name="adj4" fmla="val 35095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Čárový popisek 1 67"/>
          <p:cNvSpPr/>
          <p:nvPr/>
        </p:nvSpPr>
        <p:spPr>
          <a:xfrm>
            <a:off x="6551712" y="1916832"/>
            <a:ext cx="2592288" cy="648072"/>
          </a:xfrm>
          <a:prstGeom prst="borderCallout1">
            <a:avLst>
              <a:gd name="adj1" fmla="val 101614"/>
              <a:gd name="adj2" fmla="val 50462"/>
              <a:gd name="adj3" fmla="val 334484"/>
              <a:gd name="adj4" fmla="val 60365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7" name="Skupina 76"/>
          <p:cNvGrpSpPr/>
          <p:nvPr/>
        </p:nvGrpSpPr>
        <p:grpSpPr>
          <a:xfrm>
            <a:off x="179512" y="1052736"/>
            <a:ext cx="8928992" cy="5697924"/>
            <a:chOff x="179512" y="1052736"/>
            <a:chExt cx="8928992" cy="5697924"/>
          </a:xfrm>
        </p:grpSpPr>
        <p:sp>
          <p:nvSpPr>
            <p:cNvPr id="69" name="TextovéPole 68"/>
            <p:cNvSpPr txBox="1"/>
            <p:nvPr/>
          </p:nvSpPr>
          <p:spPr>
            <a:xfrm>
              <a:off x="179512" y="1196752"/>
              <a:ext cx="2232248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Krušné hory</a:t>
              </a:r>
              <a:endParaRPr lang="cs-CZ" dirty="0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3203848" y="1052736"/>
              <a:ext cx="2232248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Krkonoše</a:t>
              </a:r>
              <a:endParaRPr lang="cs-CZ" dirty="0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6084168" y="1124744"/>
              <a:ext cx="2232248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Hrubý Jeseník</a:t>
              </a:r>
              <a:endParaRPr lang="cs-CZ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588224" y="2348880"/>
              <a:ext cx="2520280" cy="338554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600" dirty="0" smtClean="0"/>
                <a:t>Moravskoslezské Beskydy</a:t>
              </a:r>
              <a:endParaRPr lang="cs-CZ" sz="1600" dirty="0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395536" y="6381328"/>
              <a:ext cx="2232248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Šumava</a:t>
              </a:r>
              <a:endParaRPr lang="cs-CZ" dirty="0"/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3419872" y="6309320"/>
              <a:ext cx="2592288" cy="338554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600" dirty="0" smtClean="0"/>
                <a:t>Českomoravská  vrchovina</a:t>
              </a:r>
              <a:endParaRPr lang="cs-CZ" sz="1600" dirty="0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6588224" y="6381328"/>
              <a:ext cx="2232248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Bílé Karpaty</a:t>
              </a:r>
              <a:endParaRPr lang="cs-CZ" dirty="0"/>
            </a:p>
          </p:txBody>
        </p:sp>
      </p:grpSp>
    </p:spTree>
    <p:controls>
      <p:control spid="13467" name="HTMLSelect4" r:id="rId2" imgW="2390760" imgH="247680"/>
      <p:control spid="13488" name="HTMLSelect1" r:id="rId3" imgW="2390760" imgH="228600"/>
      <p:control spid="13489" name="HTMLSelect2" r:id="rId4" imgW="2390760" imgH="228600"/>
      <p:control spid="13490" name="HTMLSelect3" r:id="rId5" imgW="2390760" imgH="228600"/>
      <p:control spid="13491" name="HTMLSelect5" r:id="rId6" imgW="2390760" imgH="228600"/>
      <p:control spid="13492" name="HTMLSelect6" r:id="rId7" imgW="2390760" imgH="228600"/>
      <p:control spid="13493" name="HTMLSelect7" r:id="rId8" imgW="239076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0"/>
            <a:ext cx="3168352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" y="4437112"/>
          <a:ext cx="9144000" cy="1832132"/>
        </p:xfrm>
        <a:graphic>
          <a:graphicData uri="http://schemas.openxmlformats.org/drawingml/2006/table">
            <a:tbl>
              <a:tblPr/>
              <a:tblGrid>
                <a:gridCol w="3230963"/>
                <a:gridCol w="3230963"/>
                <a:gridCol w="2682074"/>
              </a:tblGrid>
              <a:tr h="299803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název pohoří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nejvyšší bod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výška  (m. n. m.)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224852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Krkonoše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Sněžka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1602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24852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Hrubý Jeseník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Praděd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1492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1652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Šumava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Plechý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1378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1652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Moravskoslezské Beskydy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Lysá hora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1323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1652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Krušné hory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Klínovec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1244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1652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Bílé Karpaty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Velká Javořina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970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1652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Českomoravská vrchovina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Javořice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837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Graf 9"/>
          <p:cNvGraphicFramePr/>
          <p:nvPr/>
        </p:nvGraphicFramePr>
        <p:xfrm>
          <a:off x="0" y="692696"/>
          <a:ext cx="9144000" cy="37444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Slepá mapa České republiky</a:t>
            </a:r>
            <a:r>
              <a:rPr lang="cs-CZ" dirty="0" smtClean="0"/>
              <a:t> [online]. [cit. 2013-03-01].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czech</a:t>
            </a:r>
            <a:r>
              <a:rPr lang="cs-CZ" dirty="0" smtClean="0"/>
              <a:t>_</a:t>
            </a:r>
            <a:r>
              <a:rPr lang="cs-CZ" dirty="0" err="1" smtClean="0"/>
              <a:t>republic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_car=2512&amp;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FontTx/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634</TotalTime>
  <Words>296</Words>
  <Application>Microsoft Office PowerPoint</Application>
  <PresentationFormat>Předvádění na obrazovce (4:3)</PresentationFormat>
  <Paragraphs>77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138</cp:revision>
  <dcterms:created xsi:type="dcterms:W3CDTF">2012-12-16T16:16:42Z</dcterms:created>
  <dcterms:modified xsi:type="dcterms:W3CDTF">2013-04-03T19:46:58Z</dcterms:modified>
</cp:coreProperties>
</file>