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C5C5"/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444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Lbls>
            <c:txPr>
              <a:bodyPr/>
              <a:lstStyle/>
              <a:p>
                <a:pPr>
                  <a:defRPr sz="1600"/>
                </a:pPr>
                <a:endParaRPr lang="cs-CZ"/>
              </a:p>
            </c:txPr>
            <c:showVal val="1"/>
          </c:dLbls>
          <c:cat>
            <c:strRef>
              <c:f>List1!$G$2:$G$8</c:f>
              <c:strCache>
                <c:ptCount val="7"/>
                <c:pt idx="0">
                  <c:v>Smrk </c:v>
                </c:pt>
                <c:pt idx="1">
                  <c:v>Velká Deštná</c:v>
                </c:pt>
                <c:pt idx="2">
                  <c:v>Velký Javorník</c:v>
                </c:pt>
                <c:pt idx="3">
                  <c:v>Čerchov</c:v>
                </c:pt>
                <c:pt idx="4">
                  <c:v>Milešovka</c:v>
                </c:pt>
                <c:pt idx="5">
                  <c:v>Slunečná </c:v>
                </c:pt>
                <c:pt idx="6">
                  <c:v>Vestec </c:v>
                </c:pt>
              </c:strCache>
            </c:strRef>
          </c:cat>
          <c:val>
            <c:numRef>
              <c:f>List1!$H$2:$H$8</c:f>
              <c:numCache>
                <c:formatCode>General</c:formatCode>
                <c:ptCount val="7"/>
                <c:pt idx="0">
                  <c:v>1124</c:v>
                </c:pt>
                <c:pt idx="1">
                  <c:v>1115</c:v>
                </c:pt>
                <c:pt idx="2">
                  <c:v>1071</c:v>
                </c:pt>
                <c:pt idx="3">
                  <c:v>1042</c:v>
                </c:pt>
                <c:pt idx="4">
                  <c:v>837</c:v>
                </c:pt>
                <c:pt idx="5">
                  <c:v>800</c:v>
                </c:pt>
                <c:pt idx="6">
                  <c:v>668</c:v>
                </c:pt>
              </c:numCache>
            </c:numRef>
          </c:val>
        </c:ser>
        <c:dLbls>
          <c:showVal val="1"/>
        </c:dLbls>
        <c:shape val="cone"/>
        <c:axId val="208416768"/>
        <c:axId val="208419072"/>
        <c:axId val="0"/>
      </c:bar3DChart>
      <c:catAx>
        <c:axId val="208416768"/>
        <c:scaling>
          <c:orientation val="minMax"/>
        </c:scaling>
        <c:axPos val="b"/>
        <c:numFmt formatCode="General" sourceLinked="1"/>
        <c:tickLblPos val="nextTo"/>
        <c:txPr>
          <a:bodyPr rot="-1560000" vert="horz" anchor="ctr" anchorCtr="1"/>
          <a:lstStyle/>
          <a:p>
            <a:pPr>
              <a:defRPr sz="1800"/>
            </a:pPr>
            <a:endParaRPr lang="cs-CZ"/>
          </a:p>
        </c:txPr>
        <c:crossAx val="208419072"/>
        <c:crosses val="autoZero"/>
        <c:auto val="1"/>
        <c:lblAlgn val="ctr"/>
        <c:lblOffset val="100"/>
      </c:catAx>
      <c:valAx>
        <c:axId val="208419072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208416768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slide" Target="slide4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hyperlink" Target="http://geoportal.alej.cz/_uploads/files/pohori.jpg" TargetMode="Externa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image" Target="../media/image5.png"/><Relationship Id="rId5" Type="http://schemas.openxmlformats.org/officeDocument/2006/relationships/control" Target="../activeX/activeX4.xml"/><Relationship Id="rId10" Type="http://schemas.openxmlformats.org/officeDocument/2006/relationships/notesSlide" Target="../notesSlides/notesSlide3.xml"/><Relationship Id="rId4" Type="http://schemas.openxmlformats.org/officeDocument/2006/relationships/control" Target="../activeX/activeX3.xml"/><Relationship Id="rId9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České republiky 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01. 03.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722216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VY_32_INOVACE_ZE.14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ČR 2;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</a:t>
                      </a:r>
                      <a:r>
                        <a:rPr lang="cs-CZ" sz="1400" baseline="0" smtClean="0">
                          <a:latin typeface="+mn-lt"/>
                          <a:ea typeface="Calibri"/>
                          <a:cs typeface="Times New Roman"/>
                        </a:rPr>
                        <a:t> a ČR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+mn-lt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ČR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</a:t>
                      </a: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C5C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74" name="Picture 16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" y="836712"/>
            <a:ext cx="9167469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4572000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České republiky 2</a:t>
            </a:r>
            <a:endParaRPr lang="cs-CZ" sz="2300" dirty="0"/>
          </a:p>
        </p:txBody>
      </p:sp>
      <p:sp>
        <p:nvSpPr>
          <p:cNvPr id="16" name="AutoShape 357">
            <a:hlinkClick r:id="rId12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4509120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94798" y="0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4248" y="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3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5157192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32" name="Elipsa 31"/>
          <p:cNvSpPr/>
          <p:nvPr/>
        </p:nvSpPr>
        <p:spPr>
          <a:xfrm>
            <a:off x="3923928" y="1484785"/>
            <a:ext cx="383507" cy="28803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Čárový popisek 1 60"/>
          <p:cNvSpPr/>
          <p:nvPr/>
        </p:nvSpPr>
        <p:spPr>
          <a:xfrm>
            <a:off x="5868144" y="620688"/>
            <a:ext cx="2592288" cy="648072"/>
          </a:xfrm>
          <a:prstGeom prst="borderCallout1">
            <a:avLst>
              <a:gd name="adj1" fmla="val 101613"/>
              <a:gd name="adj2" fmla="val 6764"/>
              <a:gd name="adj3" fmla="val 343425"/>
              <a:gd name="adj4" fmla="val -1398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 rot="10800000" flipV="1">
            <a:off x="4644008" y="3356992"/>
            <a:ext cx="628756" cy="32849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 rot="19405558">
            <a:off x="5344068" y="2236837"/>
            <a:ext cx="293970" cy="107117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 rot="15723328">
            <a:off x="6700881" y="3347724"/>
            <a:ext cx="540677" cy="558045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 rot="19730565" flipV="1">
            <a:off x="2114813" y="1921076"/>
            <a:ext cx="1061863" cy="29186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 rot="12506493">
            <a:off x="7576853" y="4532221"/>
            <a:ext cx="254655" cy="62205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Čárový popisek 1 62"/>
          <p:cNvSpPr/>
          <p:nvPr/>
        </p:nvSpPr>
        <p:spPr>
          <a:xfrm>
            <a:off x="251520" y="5949280"/>
            <a:ext cx="2592288" cy="648072"/>
          </a:xfrm>
          <a:prstGeom prst="borderCallout1">
            <a:avLst>
              <a:gd name="adj1" fmla="val -1576"/>
              <a:gd name="adj2" fmla="val 57306"/>
              <a:gd name="adj3" fmla="val -335876"/>
              <a:gd name="adj4" fmla="val 31170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Čárový popisek 1 63"/>
          <p:cNvSpPr/>
          <p:nvPr/>
        </p:nvSpPr>
        <p:spPr>
          <a:xfrm>
            <a:off x="3419872" y="5877272"/>
            <a:ext cx="2592288" cy="648072"/>
          </a:xfrm>
          <a:prstGeom prst="borderCallout1">
            <a:avLst>
              <a:gd name="adj1" fmla="val 530"/>
              <a:gd name="adj2" fmla="val 48356"/>
              <a:gd name="adj3" fmla="val -368969"/>
              <a:gd name="adj4" fmla="val 5987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Čárový popisek 1 64"/>
          <p:cNvSpPr/>
          <p:nvPr/>
        </p:nvSpPr>
        <p:spPr>
          <a:xfrm>
            <a:off x="0" y="692696"/>
            <a:ext cx="2592288" cy="648072"/>
          </a:xfrm>
          <a:prstGeom prst="borderCallout1">
            <a:avLst>
              <a:gd name="adj1" fmla="val 97401"/>
              <a:gd name="adj2" fmla="val 39406"/>
              <a:gd name="adj3" fmla="val 218086"/>
              <a:gd name="adj4" fmla="val 10275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Čárový popisek 1 65"/>
          <p:cNvSpPr/>
          <p:nvPr/>
        </p:nvSpPr>
        <p:spPr>
          <a:xfrm>
            <a:off x="3059832" y="548680"/>
            <a:ext cx="2592288" cy="648072"/>
          </a:xfrm>
          <a:prstGeom prst="borderCallout1">
            <a:avLst>
              <a:gd name="adj1" fmla="val 98164"/>
              <a:gd name="adj2" fmla="val 36628"/>
              <a:gd name="adj3" fmla="val 175157"/>
              <a:gd name="adj4" fmla="val 40904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Čárový popisek 1 66"/>
          <p:cNvSpPr/>
          <p:nvPr/>
        </p:nvSpPr>
        <p:spPr>
          <a:xfrm>
            <a:off x="6372200" y="5949280"/>
            <a:ext cx="2592288" cy="648072"/>
          </a:xfrm>
          <a:prstGeom prst="borderCallout1">
            <a:avLst>
              <a:gd name="adj1" fmla="val 530"/>
              <a:gd name="adj2" fmla="val 48356"/>
              <a:gd name="adj3" fmla="val -171234"/>
              <a:gd name="adj4" fmla="val 51129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Čárový popisek 1 67"/>
          <p:cNvSpPr/>
          <p:nvPr/>
        </p:nvSpPr>
        <p:spPr>
          <a:xfrm>
            <a:off x="6551712" y="1916832"/>
            <a:ext cx="2592288" cy="648072"/>
          </a:xfrm>
          <a:prstGeom prst="borderCallout1">
            <a:avLst>
              <a:gd name="adj1" fmla="val 101614"/>
              <a:gd name="adj2" fmla="val 50462"/>
              <a:gd name="adj3" fmla="val 274015"/>
              <a:gd name="adj4" fmla="val 1501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 rot="14984325" flipV="1">
            <a:off x="487433" y="3656058"/>
            <a:ext cx="1192041" cy="35508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1" name="Skupina 80"/>
          <p:cNvGrpSpPr/>
          <p:nvPr/>
        </p:nvGrpSpPr>
        <p:grpSpPr>
          <a:xfrm>
            <a:off x="179512" y="1052736"/>
            <a:ext cx="8784976" cy="5697924"/>
            <a:chOff x="179512" y="1052736"/>
            <a:chExt cx="8784976" cy="5697924"/>
          </a:xfrm>
        </p:grpSpPr>
        <p:grpSp>
          <p:nvGrpSpPr>
            <p:cNvPr id="77" name="Skupina 76"/>
            <p:cNvGrpSpPr/>
            <p:nvPr/>
          </p:nvGrpSpPr>
          <p:grpSpPr>
            <a:xfrm>
              <a:off x="179512" y="1052736"/>
              <a:ext cx="8640960" cy="5697924"/>
              <a:chOff x="179512" y="1052736"/>
              <a:chExt cx="8640960" cy="5697924"/>
            </a:xfrm>
          </p:grpSpPr>
          <p:sp>
            <p:nvSpPr>
              <p:cNvPr id="69" name="TextovéPole 68"/>
              <p:cNvSpPr txBox="1"/>
              <p:nvPr/>
            </p:nvSpPr>
            <p:spPr>
              <a:xfrm>
                <a:off x="179512" y="1196752"/>
                <a:ext cx="2232248" cy="369332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České středohoří</a:t>
                </a:r>
                <a:endParaRPr lang="cs-CZ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3203848" y="1052736"/>
                <a:ext cx="2232248" cy="369332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Jizerské hory</a:t>
                </a:r>
                <a:endParaRPr lang="cs-CZ" dirty="0"/>
              </a:p>
            </p:txBody>
          </p:sp>
          <p:sp>
            <p:nvSpPr>
              <p:cNvPr id="72" name="TextovéPole 71"/>
              <p:cNvSpPr txBox="1"/>
              <p:nvPr/>
            </p:nvSpPr>
            <p:spPr>
              <a:xfrm>
                <a:off x="6084168" y="1124744"/>
                <a:ext cx="2232248" cy="369332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Orlické hory</a:t>
                </a:r>
                <a:endParaRPr lang="cs-CZ" dirty="0"/>
              </a:p>
            </p:txBody>
          </p:sp>
          <p:sp>
            <p:nvSpPr>
              <p:cNvPr id="74" name="TextovéPole 73"/>
              <p:cNvSpPr txBox="1"/>
              <p:nvPr/>
            </p:nvSpPr>
            <p:spPr>
              <a:xfrm>
                <a:off x="395536" y="6381328"/>
                <a:ext cx="2232248" cy="369332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Český les</a:t>
                </a:r>
                <a:endParaRPr lang="cs-CZ" dirty="0"/>
              </a:p>
            </p:txBody>
          </p:sp>
          <p:sp>
            <p:nvSpPr>
              <p:cNvPr id="76" name="TextovéPole 75"/>
              <p:cNvSpPr txBox="1"/>
              <p:nvPr/>
            </p:nvSpPr>
            <p:spPr>
              <a:xfrm>
                <a:off x="6588224" y="6381328"/>
                <a:ext cx="2232248" cy="369332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Javorníky</a:t>
                </a:r>
                <a:endParaRPr lang="cs-CZ" dirty="0"/>
              </a:p>
            </p:txBody>
          </p:sp>
        </p:grpSp>
        <p:sp>
          <p:nvSpPr>
            <p:cNvPr id="79" name="TextovéPole 78"/>
            <p:cNvSpPr txBox="1"/>
            <p:nvPr/>
          </p:nvSpPr>
          <p:spPr>
            <a:xfrm>
              <a:off x="6732240" y="2348880"/>
              <a:ext cx="2232248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Nízký Jeseník</a:t>
              </a:r>
              <a:endParaRPr lang="cs-CZ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3635896" y="6309320"/>
              <a:ext cx="2232248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Železné hory</a:t>
              </a:r>
              <a:endParaRPr lang="cs-CZ" dirty="0"/>
            </a:p>
          </p:txBody>
        </p:sp>
      </p:grpSp>
    </p:spTree>
    <p:controls>
      <p:control spid="13490" name="HTMLSelect3" r:id="rId2" imgW="1790640" imgH="247680"/>
      <p:control spid="13506" name="HTMLSelect1" r:id="rId3" imgW="1790640" imgH="228600"/>
      <p:control spid="13507" name="HTMLSelect2" r:id="rId4" imgW="1790640" imgH="228600"/>
      <p:control spid="13508" name="HTMLSelect4" r:id="rId5" imgW="1790640" imgH="228600"/>
      <p:control spid="13509" name="HTMLSelect5" r:id="rId6" imgW="1790640" imgH="228600"/>
      <p:control spid="13510" name="HTMLSelect6" r:id="rId7" imgW="1790640" imgH="228600"/>
      <p:control spid="13511" name="HTMLSelect7" r:id="rId8" imgW="179064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" y="4509120"/>
          <a:ext cx="9144000" cy="2348879"/>
        </p:xfrm>
        <a:graphic>
          <a:graphicData uri="http://schemas.openxmlformats.org/drawingml/2006/table">
            <a:tbl>
              <a:tblPr/>
              <a:tblGrid>
                <a:gridCol w="3230963"/>
                <a:gridCol w="3230963"/>
                <a:gridCol w="2682074"/>
              </a:tblGrid>
              <a:tr h="384362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název pohoří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nejvyšší bod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288271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Jizerské hory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Smrk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1124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88271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Orlické hory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Velká Deštná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1115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Javorníky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Velký Javorník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1071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Český les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Čerchov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1042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České středohoří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Milešovka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837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Nízký Jeseník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Slunečná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800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Železné hory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Vestec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668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2" name="Graf 11"/>
          <p:cNvGraphicFramePr/>
          <p:nvPr/>
        </p:nvGraphicFramePr>
        <p:xfrm>
          <a:off x="0" y="692696"/>
          <a:ext cx="9144000" cy="38164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Slepá mapa České republiky</a:t>
            </a:r>
            <a:r>
              <a:rPr lang="cs-CZ" dirty="0" smtClean="0"/>
              <a:t> [online]. [cit. 2013-03-01].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czech</a:t>
            </a:r>
            <a:r>
              <a:rPr lang="cs-CZ" dirty="0" smtClean="0"/>
              <a:t>_</a:t>
            </a:r>
            <a:r>
              <a:rPr lang="cs-CZ" dirty="0" err="1" smtClean="0"/>
              <a:t>republic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_car=2512&amp;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656</TotalTime>
  <Words>298</Words>
  <Application>Microsoft Office PowerPoint</Application>
  <PresentationFormat>Předvádění na obrazovce (4:3)</PresentationFormat>
  <Paragraphs>77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145</cp:revision>
  <dcterms:created xsi:type="dcterms:W3CDTF">2012-12-16T16:16:42Z</dcterms:created>
  <dcterms:modified xsi:type="dcterms:W3CDTF">2013-04-03T19:46:34Z</dcterms:modified>
</cp:coreProperties>
</file>