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activeX/activeX8.xml" ContentType="application/vnd.ms-office.activeX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C5C5"/>
    <a:srgbClr val="FFFFCC"/>
    <a:srgbClr val="FFFF99"/>
    <a:srgbClr val="FFCC99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014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06/relationships/vbaProject" Target="vbaProject.bin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hyperlink" Target="http://geoportal.alej.cz/_uploads/files/pohori.jpg" TargetMode="Externa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image" Target="../media/image5.png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notesSlide" Target="../notesSlides/notesSlide3.xml"/><Relationship Id="rId5" Type="http://schemas.openxmlformats.org/officeDocument/2006/relationships/control" Target="../activeX/activeX4.xml"/><Relationship Id="rId10" Type="http://schemas.openxmlformats.org/officeDocument/2006/relationships/slideLayout" Target="../slideLayouts/slideLayout7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7543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Významné nížiny, úvaly a pánve České republiky -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01. 03.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806811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VY_32_INOVACE_ZE.19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Významné nížiny, úvaly a pánve České republiky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geografie, fyzická geografie Evropy, České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republiky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ČR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C5C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74" name="Picture 16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23469" y="908720"/>
            <a:ext cx="9167469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5580112" cy="43088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dirty="0" smtClean="0"/>
              <a:t>Významné nížiny, úvaly a pánve České republiky</a:t>
            </a:r>
            <a:endParaRPr lang="cs-CZ" sz="2200" dirty="0"/>
          </a:p>
        </p:txBody>
      </p:sp>
      <p:sp>
        <p:nvSpPr>
          <p:cNvPr id="16" name="AutoShape 357">
            <a:hlinkClick r:id="rId13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620688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94798" y="0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04248" y="0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32" name="Volný tvar 31"/>
          <p:cNvSpPr/>
          <p:nvPr/>
        </p:nvSpPr>
        <p:spPr>
          <a:xfrm rot="1087766">
            <a:off x="2718529" y="2279435"/>
            <a:ext cx="2411202" cy="505121"/>
          </a:xfrm>
          <a:custGeom>
            <a:avLst/>
            <a:gdLst>
              <a:gd name="connsiteX0" fmla="*/ 0 w 2162600"/>
              <a:gd name="connsiteY0" fmla="*/ 204623 h 409245"/>
              <a:gd name="connsiteX1" fmla="*/ 880246 w 2162600"/>
              <a:gd name="connsiteY1" fmla="*/ 3570 h 409245"/>
              <a:gd name="connsiteX2" fmla="*/ 1081300 w 2162600"/>
              <a:gd name="connsiteY2" fmla="*/ 2 h 409245"/>
              <a:gd name="connsiteX3" fmla="*/ 1282355 w 2162600"/>
              <a:gd name="connsiteY3" fmla="*/ 3570 h 409245"/>
              <a:gd name="connsiteX4" fmla="*/ 2162600 w 2162600"/>
              <a:gd name="connsiteY4" fmla="*/ 204627 h 409245"/>
              <a:gd name="connsiteX5" fmla="*/ 1282355 w 2162600"/>
              <a:gd name="connsiteY5" fmla="*/ 405682 h 409245"/>
              <a:gd name="connsiteX6" fmla="*/ 1081300 w 2162600"/>
              <a:gd name="connsiteY6" fmla="*/ 409250 h 409245"/>
              <a:gd name="connsiteX7" fmla="*/ 880245 w 2162600"/>
              <a:gd name="connsiteY7" fmla="*/ 405682 h 409245"/>
              <a:gd name="connsiteX8" fmla="*/ 0 w 2162600"/>
              <a:gd name="connsiteY8" fmla="*/ 204626 h 409245"/>
              <a:gd name="connsiteX9" fmla="*/ 0 w 2162600"/>
              <a:gd name="connsiteY9" fmla="*/ 204623 h 409245"/>
              <a:gd name="connsiteX0" fmla="*/ 3 w 2288118"/>
              <a:gd name="connsiteY0" fmla="*/ 300494 h 505121"/>
              <a:gd name="connsiteX1" fmla="*/ 880249 w 2288118"/>
              <a:gd name="connsiteY1" fmla="*/ 99441 h 505121"/>
              <a:gd name="connsiteX2" fmla="*/ 1081303 w 2288118"/>
              <a:gd name="connsiteY2" fmla="*/ 95873 h 505121"/>
              <a:gd name="connsiteX3" fmla="*/ 1282358 w 2288118"/>
              <a:gd name="connsiteY3" fmla="*/ 99441 h 505121"/>
              <a:gd name="connsiteX4" fmla="*/ 2141411 w 2288118"/>
              <a:gd name="connsiteY4" fmla="*/ 33509 h 505121"/>
              <a:gd name="connsiteX5" fmla="*/ 2162603 w 2288118"/>
              <a:gd name="connsiteY5" fmla="*/ 300498 h 505121"/>
              <a:gd name="connsiteX6" fmla="*/ 1282358 w 2288118"/>
              <a:gd name="connsiteY6" fmla="*/ 501553 h 505121"/>
              <a:gd name="connsiteX7" fmla="*/ 1081303 w 2288118"/>
              <a:gd name="connsiteY7" fmla="*/ 505121 h 505121"/>
              <a:gd name="connsiteX8" fmla="*/ 880248 w 2288118"/>
              <a:gd name="connsiteY8" fmla="*/ 501553 h 505121"/>
              <a:gd name="connsiteX9" fmla="*/ 3 w 2288118"/>
              <a:gd name="connsiteY9" fmla="*/ 300497 h 505121"/>
              <a:gd name="connsiteX10" fmla="*/ 3 w 2288118"/>
              <a:gd name="connsiteY10" fmla="*/ 300494 h 505121"/>
              <a:gd name="connsiteX0" fmla="*/ 123087 w 2411202"/>
              <a:gd name="connsiteY0" fmla="*/ 300494 h 505121"/>
              <a:gd name="connsiteX1" fmla="*/ 146708 w 2411202"/>
              <a:gd name="connsiteY1" fmla="*/ 44987 h 505121"/>
              <a:gd name="connsiteX2" fmla="*/ 1003333 w 2411202"/>
              <a:gd name="connsiteY2" fmla="*/ 99441 h 505121"/>
              <a:gd name="connsiteX3" fmla="*/ 1204387 w 2411202"/>
              <a:gd name="connsiteY3" fmla="*/ 95873 h 505121"/>
              <a:gd name="connsiteX4" fmla="*/ 1405442 w 2411202"/>
              <a:gd name="connsiteY4" fmla="*/ 99441 h 505121"/>
              <a:gd name="connsiteX5" fmla="*/ 2264495 w 2411202"/>
              <a:gd name="connsiteY5" fmla="*/ 33509 h 505121"/>
              <a:gd name="connsiteX6" fmla="*/ 2285687 w 2411202"/>
              <a:gd name="connsiteY6" fmla="*/ 300498 h 505121"/>
              <a:gd name="connsiteX7" fmla="*/ 1405442 w 2411202"/>
              <a:gd name="connsiteY7" fmla="*/ 501553 h 505121"/>
              <a:gd name="connsiteX8" fmla="*/ 1204387 w 2411202"/>
              <a:gd name="connsiteY8" fmla="*/ 505121 h 505121"/>
              <a:gd name="connsiteX9" fmla="*/ 1003332 w 2411202"/>
              <a:gd name="connsiteY9" fmla="*/ 501553 h 505121"/>
              <a:gd name="connsiteX10" fmla="*/ 123087 w 2411202"/>
              <a:gd name="connsiteY10" fmla="*/ 300497 h 505121"/>
              <a:gd name="connsiteX11" fmla="*/ 123087 w 2411202"/>
              <a:gd name="connsiteY11" fmla="*/ 300494 h 505121"/>
              <a:gd name="connsiteX0" fmla="*/ 123087 w 2411202"/>
              <a:gd name="connsiteY0" fmla="*/ 300494 h 505121"/>
              <a:gd name="connsiteX1" fmla="*/ 146708 w 2411202"/>
              <a:gd name="connsiteY1" fmla="*/ 44987 h 505121"/>
              <a:gd name="connsiteX2" fmla="*/ 1003333 w 2411202"/>
              <a:gd name="connsiteY2" fmla="*/ 99441 h 505121"/>
              <a:gd name="connsiteX3" fmla="*/ 1204387 w 2411202"/>
              <a:gd name="connsiteY3" fmla="*/ 95873 h 505121"/>
              <a:gd name="connsiteX4" fmla="*/ 1405442 w 2411202"/>
              <a:gd name="connsiteY4" fmla="*/ 99441 h 505121"/>
              <a:gd name="connsiteX5" fmla="*/ 2264495 w 2411202"/>
              <a:gd name="connsiteY5" fmla="*/ 33509 h 505121"/>
              <a:gd name="connsiteX6" fmla="*/ 2285687 w 2411202"/>
              <a:gd name="connsiteY6" fmla="*/ 300498 h 505121"/>
              <a:gd name="connsiteX7" fmla="*/ 1405442 w 2411202"/>
              <a:gd name="connsiteY7" fmla="*/ 501553 h 505121"/>
              <a:gd name="connsiteX8" fmla="*/ 1204387 w 2411202"/>
              <a:gd name="connsiteY8" fmla="*/ 505121 h 505121"/>
              <a:gd name="connsiteX9" fmla="*/ 1003332 w 2411202"/>
              <a:gd name="connsiteY9" fmla="*/ 501553 h 505121"/>
              <a:gd name="connsiteX10" fmla="*/ 123087 w 2411202"/>
              <a:gd name="connsiteY10" fmla="*/ 300497 h 505121"/>
              <a:gd name="connsiteX11" fmla="*/ 123087 w 2411202"/>
              <a:gd name="connsiteY11" fmla="*/ 300494 h 5051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411202" h="505121">
                <a:moveTo>
                  <a:pt x="123087" y="300494"/>
                </a:moveTo>
                <a:cubicBezTo>
                  <a:pt x="73028" y="220477"/>
                  <a:pt x="0" y="78496"/>
                  <a:pt x="146708" y="44987"/>
                </a:cubicBezTo>
                <a:cubicBezTo>
                  <a:pt x="293416" y="11478"/>
                  <a:pt x="875361" y="116198"/>
                  <a:pt x="1003333" y="99441"/>
                </a:cubicBezTo>
                <a:cubicBezTo>
                  <a:pt x="1069616" y="97067"/>
                  <a:pt x="1136928" y="95873"/>
                  <a:pt x="1204387" y="95873"/>
                </a:cubicBezTo>
                <a:cubicBezTo>
                  <a:pt x="1271847" y="95873"/>
                  <a:pt x="1228757" y="109835"/>
                  <a:pt x="1405442" y="99441"/>
                </a:cubicBezTo>
                <a:cubicBezTo>
                  <a:pt x="1582127" y="89047"/>
                  <a:pt x="2117788" y="0"/>
                  <a:pt x="2264495" y="33509"/>
                </a:cubicBezTo>
                <a:cubicBezTo>
                  <a:pt x="2411202" y="67018"/>
                  <a:pt x="2370207" y="240982"/>
                  <a:pt x="2285687" y="300498"/>
                </a:cubicBezTo>
                <a:cubicBezTo>
                  <a:pt x="2285687" y="398836"/>
                  <a:pt x="1916034" y="483268"/>
                  <a:pt x="1405442" y="501553"/>
                </a:cubicBezTo>
                <a:cubicBezTo>
                  <a:pt x="1339159" y="503927"/>
                  <a:pt x="1271847" y="505121"/>
                  <a:pt x="1204387" y="505121"/>
                </a:cubicBezTo>
                <a:cubicBezTo>
                  <a:pt x="1136927" y="505121"/>
                  <a:pt x="1069615" y="503926"/>
                  <a:pt x="1003332" y="501553"/>
                </a:cubicBezTo>
                <a:cubicBezTo>
                  <a:pt x="492737" y="483268"/>
                  <a:pt x="123084" y="398836"/>
                  <a:pt x="123087" y="300497"/>
                </a:cubicBezTo>
                <a:lnTo>
                  <a:pt x="123087" y="300494"/>
                </a:lnTo>
                <a:close/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 rot="13250472" flipV="1">
            <a:off x="2296660" y="4690244"/>
            <a:ext cx="867008" cy="249434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 rot="20976970">
            <a:off x="6038983" y="3421810"/>
            <a:ext cx="601876" cy="1174244"/>
          </a:xfrm>
          <a:custGeom>
            <a:avLst/>
            <a:gdLst>
              <a:gd name="connsiteX0" fmla="*/ 0 w 451407"/>
              <a:gd name="connsiteY0" fmla="*/ 550683 h 1101366"/>
              <a:gd name="connsiteX1" fmla="*/ 16861 w 451407"/>
              <a:gd name="connsiteY1" fmla="*/ 341840 h 1101366"/>
              <a:gd name="connsiteX2" fmla="*/ 225705 w 451407"/>
              <a:gd name="connsiteY2" fmla="*/ 1 h 1101366"/>
              <a:gd name="connsiteX3" fmla="*/ 434548 w 451407"/>
              <a:gd name="connsiteY3" fmla="*/ 341841 h 1101366"/>
              <a:gd name="connsiteX4" fmla="*/ 451409 w 451407"/>
              <a:gd name="connsiteY4" fmla="*/ 550684 h 1101366"/>
              <a:gd name="connsiteX5" fmla="*/ 434548 w 451407"/>
              <a:gd name="connsiteY5" fmla="*/ 759527 h 1101366"/>
              <a:gd name="connsiteX6" fmla="*/ 225705 w 451407"/>
              <a:gd name="connsiteY6" fmla="*/ 1101367 h 1101366"/>
              <a:gd name="connsiteX7" fmla="*/ 16862 w 451407"/>
              <a:gd name="connsiteY7" fmla="*/ 759527 h 1101366"/>
              <a:gd name="connsiteX8" fmla="*/ 1 w 451407"/>
              <a:gd name="connsiteY8" fmla="*/ 550684 h 1101366"/>
              <a:gd name="connsiteX9" fmla="*/ 0 w 451407"/>
              <a:gd name="connsiteY9" fmla="*/ 550683 h 1101366"/>
              <a:gd name="connsiteX0" fmla="*/ 0 w 551806"/>
              <a:gd name="connsiteY0" fmla="*/ 550683 h 1103643"/>
              <a:gd name="connsiteX1" fmla="*/ 16861 w 551806"/>
              <a:gd name="connsiteY1" fmla="*/ 341840 h 1103643"/>
              <a:gd name="connsiteX2" fmla="*/ 225705 w 551806"/>
              <a:gd name="connsiteY2" fmla="*/ 1 h 1103643"/>
              <a:gd name="connsiteX3" fmla="*/ 434548 w 551806"/>
              <a:gd name="connsiteY3" fmla="*/ 341841 h 1103643"/>
              <a:gd name="connsiteX4" fmla="*/ 451409 w 551806"/>
              <a:gd name="connsiteY4" fmla="*/ 550684 h 1103643"/>
              <a:gd name="connsiteX5" fmla="*/ 540672 w 551806"/>
              <a:gd name="connsiteY5" fmla="*/ 773180 h 1103643"/>
              <a:gd name="connsiteX6" fmla="*/ 225705 w 551806"/>
              <a:gd name="connsiteY6" fmla="*/ 1101367 h 1103643"/>
              <a:gd name="connsiteX7" fmla="*/ 16862 w 551806"/>
              <a:gd name="connsiteY7" fmla="*/ 759527 h 1103643"/>
              <a:gd name="connsiteX8" fmla="*/ 1 w 551806"/>
              <a:gd name="connsiteY8" fmla="*/ 550684 h 1103643"/>
              <a:gd name="connsiteX9" fmla="*/ 0 w 551806"/>
              <a:gd name="connsiteY9" fmla="*/ 550683 h 1103643"/>
              <a:gd name="connsiteX0" fmla="*/ 120900 w 672706"/>
              <a:gd name="connsiteY0" fmla="*/ 550683 h 1109030"/>
              <a:gd name="connsiteX1" fmla="*/ 137761 w 672706"/>
              <a:gd name="connsiteY1" fmla="*/ 341840 h 1109030"/>
              <a:gd name="connsiteX2" fmla="*/ 346605 w 672706"/>
              <a:gd name="connsiteY2" fmla="*/ 1 h 1109030"/>
              <a:gd name="connsiteX3" fmla="*/ 555448 w 672706"/>
              <a:gd name="connsiteY3" fmla="*/ 341841 h 1109030"/>
              <a:gd name="connsiteX4" fmla="*/ 572309 w 672706"/>
              <a:gd name="connsiteY4" fmla="*/ 550684 h 1109030"/>
              <a:gd name="connsiteX5" fmla="*/ 661572 w 672706"/>
              <a:gd name="connsiteY5" fmla="*/ 773180 h 1109030"/>
              <a:gd name="connsiteX6" fmla="*/ 346605 w 672706"/>
              <a:gd name="connsiteY6" fmla="*/ 1101367 h 1109030"/>
              <a:gd name="connsiteX7" fmla="*/ 11134 w 672706"/>
              <a:gd name="connsiteY7" fmla="*/ 727200 h 1109030"/>
              <a:gd name="connsiteX8" fmla="*/ 120901 w 672706"/>
              <a:gd name="connsiteY8" fmla="*/ 550684 h 1109030"/>
              <a:gd name="connsiteX9" fmla="*/ 120900 w 672706"/>
              <a:gd name="connsiteY9" fmla="*/ 550683 h 1109030"/>
              <a:gd name="connsiteX0" fmla="*/ 120900 w 672706"/>
              <a:gd name="connsiteY0" fmla="*/ 550683 h 1166879"/>
              <a:gd name="connsiteX1" fmla="*/ 137761 w 672706"/>
              <a:gd name="connsiteY1" fmla="*/ 341840 h 1166879"/>
              <a:gd name="connsiteX2" fmla="*/ 346605 w 672706"/>
              <a:gd name="connsiteY2" fmla="*/ 1 h 1166879"/>
              <a:gd name="connsiteX3" fmla="*/ 555448 w 672706"/>
              <a:gd name="connsiteY3" fmla="*/ 341841 h 1166879"/>
              <a:gd name="connsiteX4" fmla="*/ 572309 w 672706"/>
              <a:gd name="connsiteY4" fmla="*/ 550684 h 1166879"/>
              <a:gd name="connsiteX5" fmla="*/ 661572 w 672706"/>
              <a:gd name="connsiteY5" fmla="*/ 773180 h 1166879"/>
              <a:gd name="connsiteX6" fmla="*/ 371213 w 672706"/>
              <a:gd name="connsiteY6" fmla="*/ 1159216 h 1166879"/>
              <a:gd name="connsiteX7" fmla="*/ 11134 w 672706"/>
              <a:gd name="connsiteY7" fmla="*/ 727200 h 1166879"/>
              <a:gd name="connsiteX8" fmla="*/ 120901 w 672706"/>
              <a:gd name="connsiteY8" fmla="*/ 550684 h 1166879"/>
              <a:gd name="connsiteX9" fmla="*/ 120900 w 672706"/>
              <a:gd name="connsiteY9" fmla="*/ 550683 h 1166879"/>
              <a:gd name="connsiteX0" fmla="*/ 120900 w 672706"/>
              <a:gd name="connsiteY0" fmla="*/ 560211 h 1176407"/>
              <a:gd name="connsiteX1" fmla="*/ 217687 w 672706"/>
              <a:gd name="connsiteY1" fmla="*/ 408542 h 1176407"/>
              <a:gd name="connsiteX2" fmla="*/ 346605 w 672706"/>
              <a:gd name="connsiteY2" fmla="*/ 9529 h 1176407"/>
              <a:gd name="connsiteX3" fmla="*/ 555448 w 672706"/>
              <a:gd name="connsiteY3" fmla="*/ 351369 h 1176407"/>
              <a:gd name="connsiteX4" fmla="*/ 572309 w 672706"/>
              <a:gd name="connsiteY4" fmla="*/ 560212 h 1176407"/>
              <a:gd name="connsiteX5" fmla="*/ 661572 w 672706"/>
              <a:gd name="connsiteY5" fmla="*/ 782708 h 1176407"/>
              <a:gd name="connsiteX6" fmla="*/ 371213 w 672706"/>
              <a:gd name="connsiteY6" fmla="*/ 1168744 h 1176407"/>
              <a:gd name="connsiteX7" fmla="*/ 11134 w 672706"/>
              <a:gd name="connsiteY7" fmla="*/ 736728 h 1176407"/>
              <a:gd name="connsiteX8" fmla="*/ 120901 w 672706"/>
              <a:gd name="connsiteY8" fmla="*/ 560212 h 1176407"/>
              <a:gd name="connsiteX9" fmla="*/ 120900 w 672706"/>
              <a:gd name="connsiteY9" fmla="*/ 560211 h 1176407"/>
              <a:gd name="connsiteX0" fmla="*/ 50070 w 601876"/>
              <a:gd name="connsiteY0" fmla="*/ 560211 h 1174244"/>
              <a:gd name="connsiteX1" fmla="*/ 146857 w 601876"/>
              <a:gd name="connsiteY1" fmla="*/ 408542 h 1174244"/>
              <a:gd name="connsiteX2" fmla="*/ 275775 w 601876"/>
              <a:gd name="connsiteY2" fmla="*/ 9529 h 1174244"/>
              <a:gd name="connsiteX3" fmla="*/ 484618 w 601876"/>
              <a:gd name="connsiteY3" fmla="*/ 351369 h 1174244"/>
              <a:gd name="connsiteX4" fmla="*/ 501479 w 601876"/>
              <a:gd name="connsiteY4" fmla="*/ 560212 h 1174244"/>
              <a:gd name="connsiteX5" fmla="*/ 590742 w 601876"/>
              <a:gd name="connsiteY5" fmla="*/ 782708 h 1174244"/>
              <a:gd name="connsiteX6" fmla="*/ 300383 w 601876"/>
              <a:gd name="connsiteY6" fmla="*/ 1168744 h 1174244"/>
              <a:gd name="connsiteX7" fmla="*/ 11134 w 601876"/>
              <a:gd name="connsiteY7" fmla="*/ 749707 h 1174244"/>
              <a:gd name="connsiteX8" fmla="*/ 50071 w 601876"/>
              <a:gd name="connsiteY8" fmla="*/ 560212 h 1174244"/>
              <a:gd name="connsiteX9" fmla="*/ 50070 w 601876"/>
              <a:gd name="connsiteY9" fmla="*/ 560211 h 1174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01876" h="1174244">
                <a:moveTo>
                  <a:pt x="50070" y="560211"/>
                </a:moveTo>
                <a:cubicBezTo>
                  <a:pt x="50070" y="488584"/>
                  <a:pt x="135723" y="474818"/>
                  <a:pt x="146857" y="408542"/>
                </a:cubicBezTo>
                <a:cubicBezTo>
                  <a:pt x="181594" y="201760"/>
                  <a:pt x="219482" y="19058"/>
                  <a:pt x="275775" y="9529"/>
                </a:cubicBezTo>
                <a:cubicBezTo>
                  <a:pt x="332068" y="0"/>
                  <a:pt x="449881" y="144588"/>
                  <a:pt x="484618" y="351369"/>
                </a:cubicBezTo>
                <a:cubicBezTo>
                  <a:pt x="495752" y="417645"/>
                  <a:pt x="483792" y="488322"/>
                  <a:pt x="501479" y="560212"/>
                </a:cubicBezTo>
                <a:cubicBezTo>
                  <a:pt x="519166" y="632102"/>
                  <a:pt x="601876" y="716432"/>
                  <a:pt x="590742" y="782708"/>
                </a:cubicBezTo>
                <a:cubicBezTo>
                  <a:pt x="556005" y="989490"/>
                  <a:pt x="396984" y="1174244"/>
                  <a:pt x="300383" y="1168744"/>
                </a:cubicBezTo>
                <a:cubicBezTo>
                  <a:pt x="203782" y="1163244"/>
                  <a:pt x="45871" y="956489"/>
                  <a:pt x="11134" y="749707"/>
                </a:cubicBezTo>
                <a:cubicBezTo>
                  <a:pt x="0" y="683430"/>
                  <a:pt x="50071" y="631839"/>
                  <a:pt x="50071" y="560212"/>
                </a:cubicBezTo>
                <a:lnTo>
                  <a:pt x="50070" y="560211"/>
                </a:lnTo>
                <a:close/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 rot="758680">
            <a:off x="6238225" y="4595972"/>
            <a:ext cx="267959" cy="1194448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 rot="8563869" flipV="1">
            <a:off x="1579061" y="2138832"/>
            <a:ext cx="1075581" cy="292225"/>
          </a:xfrm>
          <a:custGeom>
            <a:avLst/>
            <a:gdLst>
              <a:gd name="connsiteX0" fmla="*/ 0 w 1072581"/>
              <a:gd name="connsiteY0" fmla="*/ 134826 h 269652"/>
              <a:gd name="connsiteX1" fmla="*/ 405534 w 1072581"/>
              <a:gd name="connsiteY1" fmla="*/ 4069 h 269652"/>
              <a:gd name="connsiteX2" fmla="*/ 536291 w 1072581"/>
              <a:gd name="connsiteY2" fmla="*/ 0 h 269652"/>
              <a:gd name="connsiteX3" fmla="*/ 667048 w 1072581"/>
              <a:gd name="connsiteY3" fmla="*/ 4069 h 269652"/>
              <a:gd name="connsiteX4" fmla="*/ 1072582 w 1072581"/>
              <a:gd name="connsiteY4" fmla="*/ 134827 h 269652"/>
              <a:gd name="connsiteX5" fmla="*/ 667048 w 1072581"/>
              <a:gd name="connsiteY5" fmla="*/ 265584 h 269652"/>
              <a:gd name="connsiteX6" fmla="*/ 536291 w 1072581"/>
              <a:gd name="connsiteY6" fmla="*/ 269653 h 269652"/>
              <a:gd name="connsiteX7" fmla="*/ 405534 w 1072581"/>
              <a:gd name="connsiteY7" fmla="*/ 265584 h 269652"/>
              <a:gd name="connsiteX8" fmla="*/ 0 w 1072581"/>
              <a:gd name="connsiteY8" fmla="*/ 134826 h 269652"/>
              <a:gd name="connsiteX0" fmla="*/ 2998 w 1075581"/>
              <a:gd name="connsiteY0" fmla="*/ 134826 h 292225"/>
              <a:gd name="connsiteX1" fmla="*/ 408532 w 1075581"/>
              <a:gd name="connsiteY1" fmla="*/ 4069 h 292225"/>
              <a:gd name="connsiteX2" fmla="*/ 539289 w 1075581"/>
              <a:gd name="connsiteY2" fmla="*/ 0 h 292225"/>
              <a:gd name="connsiteX3" fmla="*/ 670046 w 1075581"/>
              <a:gd name="connsiteY3" fmla="*/ 4069 h 292225"/>
              <a:gd name="connsiteX4" fmla="*/ 1075580 w 1075581"/>
              <a:gd name="connsiteY4" fmla="*/ 134827 h 292225"/>
              <a:gd name="connsiteX5" fmla="*/ 670046 w 1075581"/>
              <a:gd name="connsiteY5" fmla="*/ 265584 h 292225"/>
              <a:gd name="connsiteX6" fmla="*/ 539289 w 1075581"/>
              <a:gd name="connsiteY6" fmla="*/ 269653 h 292225"/>
              <a:gd name="connsiteX7" fmla="*/ 426520 w 1075581"/>
              <a:gd name="connsiteY7" fmla="*/ 130152 h 292225"/>
              <a:gd name="connsiteX8" fmla="*/ 2998 w 1075581"/>
              <a:gd name="connsiteY8" fmla="*/ 134826 h 292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5581" h="292225">
                <a:moveTo>
                  <a:pt x="2998" y="134826"/>
                </a:moveTo>
                <a:cubicBezTo>
                  <a:pt x="0" y="113812"/>
                  <a:pt x="170129" y="19138"/>
                  <a:pt x="408532" y="4069"/>
                </a:cubicBezTo>
                <a:cubicBezTo>
                  <a:pt x="451287" y="1367"/>
                  <a:pt x="495204" y="0"/>
                  <a:pt x="539289" y="0"/>
                </a:cubicBezTo>
                <a:cubicBezTo>
                  <a:pt x="583374" y="0"/>
                  <a:pt x="627291" y="1367"/>
                  <a:pt x="670046" y="4069"/>
                </a:cubicBezTo>
                <a:cubicBezTo>
                  <a:pt x="908451" y="19137"/>
                  <a:pt x="1075581" y="73026"/>
                  <a:pt x="1075580" y="134827"/>
                </a:cubicBezTo>
                <a:cubicBezTo>
                  <a:pt x="1075580" y="196628"/>
                  <a:pt x="908450" y="250516"/>
                  <a:pt x="670046" y="265584"/>
                </a:cubicBezTo>
                <a:cubicBezTo>
                  <a:pt x="627291" y="268286"/>
                  <a:pt x="579877" y="292225"/>
                  <a:pt x="539289" y="269653"/>
                </a:cubicBezTo>
                <a:cubicBezTo>
                  <a:pt x="498701" y="247081"/>
                  <a:pt x="469275" y="132854"/>
                  <a:pt x="426520" y="130152"/>
                </a:cubicBezTo>
                <a:cubicBezTo>
                  <a:pt x="188115" y="115084"/>
                  <a:pt x="5996" y="155840"/>
                  <a:pt x="2998" y="134826"/>
                </a:cubicBezTo>
                <a:close/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 rot="15501181">
            <a:off x="5187700" y="4929453"/>
            <a:ext cx="574110" cy="779346"/>
          </a:xfrm>
          <a:custGeom>
            <a:avLst/>
            <a:gdLst>
              <a:gd name="connsiteX0" fmla="*/ 0 w 382933"/>
              <a:gd name="connsiteY0" fmla="*/ 332007 h 664014"/>
              <a:gd name="connsiteX1" fmla="*/ 25605 w 382933"/>
              <a:gd name="connsiteY1" fmla="*/ 166145 h 664014"/>
              <a:gd name="connsiteX2" fmla="*/ 191468 w 382933"/>
              <a:gd name="connsiteY2" fmla="*/ 1 h 664014"/>
              <a:gd name="connsiteX3" fmla="*/ 357330 w 382933"/>
              <a:gd name="connsiteY3" fmla="*/ 166146 h 664014"/>
              <a:gd name="connsiteX4" fmla="*/ 382935 w 382933"/>
              <a:gd name="connsiteY4" fmla="*/ 332008 h 664014"/>
              <a:gd name="connsiteX5" fmla="*/ 357330 w 382933"/>
              <a:gd name="connsiteY5" fmla="*/ 497870 h 664014"/>
              <a:gd name="connsiteX6" fmla="*/ 191468 w 382933"/>
              <a:gd name="connsiteY6" fmla="*/ 664015 h 664014"/>
              <a:gd name="connsiteX7" fmla="*/ 25606 w 382933"/>
              <a:gd name="connsiteY7" fmla="*/ 497870 h 664014"/>
              <a:gd name="connsiteX8" fmla="*/ 1 w 382933"/>
              <a:gd name="connsiteY8" fmla="*/ 332008 h 664014"/>
              <a:gd name="connsiteX9" fmla="*/ 0 w 382933"/>
              <a:gd name="connsiteY9" fmla="*/ 332007 h 664014"/>
              <a:gd name="connsiteX0" fmla="*/ 0 w 434674"/>
              <a:gd name="connsiteY0" fmla="*/ 332007 h 802842"/>
              <a:gd name="connsiteX1" fmla="*/ 25605 w 434674"/>
              <a:gd name="connsiteY1" fmla="*/ 166145 h 802842"/>
              <a:gd name="connsiteX2" fmla="*/ 191468 w 434674"/>
              <a:gd name="connsiteY2" fmla="*/ 1 h 802842"/>
              <a:gd name="connsiteX3" fmla="*/ 357330 w 434674"/>
              <a:gd name="connsiteY3" fmla="*/ 166146 h 802842"/>
              <a:gd name="connsiteX4" fmla="*/ 382935 w 434674"/>
              <a:gd name="connsiteY4" fmla="*/ 332008 h 802842"/>
              <a:gd name="connsiteX5" fmla="*/ 357330 w 434674"/>
              <a:gd name="connsiteY5" fmla="*/ 497870 h 802842"/>
              <a:gd name="connsiteX6" fmla="*/ 366236 w 434674"/>
              <a:gd name="connsiteY6" fmla="*/ 802842 h 802842"/>
              <a:gd name="connsiteX7" fmla="*/ 25606 w 434674"/>
              <a:gd name="connsiteY7" fmla="*/ 497870 h 802842"/>
              <a:gd name="connsiteX8" fmla="*/ 1 w 434674"/>
              <a:gd name="connsiteY8" fmla="*/ 332008 h 802842"/>
              <a:gd name="connsiteX9" fmla="*/ 0 w 434674"/>
              <a:gd name="connsiteY9" fmla="*/ 332007 h 802842"/>
              <a:gd name="connsiteX0" fmla="*/ 0 w 434674"/>
              <a:gd name="connsiteY0" fmla="*/ 332007 h 802842"/>
              <a:gd name="connsiteX1" fmla="*/ 25605 w 434674"/>
              <a:gd name="connsiteY1" fmla="*/ 166145 h 802842"/>
              <a:gd name="connsiteX2" fmla="*/ 191468 w 434674"/>
              <a:gd name="connsiteY2" fmla="*/ 1 h 802842"/>
              <a:gd name="connsiteX3" fmla="*/ 357330 w 434674"/>
              <a:gd name="connsiteY3" fmla="*/ 166146 h 802842"/>
              <a:gd name="connsiteX4" fmla="*/ 312408 w 434674"/>
              <a:gd name="connsiteY4" fmla="*/ 350615 h 802842"/>
              <a:gd name="connsiteX5" fmla="*/ 357330 w 434674"/>
              <a:gd name="connsiteY5" fmla="*/ 497870 h 802842"/>
              <a:gd name="connsiteX6" fmla="*/ 366236 w 434674"/>
              <a:gd name="connsiteY6" fmla="*/ 802842 h 802842"/>
              <a:gd name="connsiteX7" fmla="*/ 25606 w 434674"/>
              <a:gd name="connsiteY7" fmla="*/ 497870 h 802842"/>
              <a:gd name="connsiteX8" fmla="*/ 1 w 434674"/>
              <a:gd name="connsiteY8" fmla="*/ 332008 h 802842"/>
              <a:gd name="connsiteX9" fmla="*/ 0 w 434674"/>
              <a:gd name="connsiteY9" fmla="*/ 332007 h 802842"/>
              <a:gd name="connsiteX0" fmla="*/ 0 w 434674"/>
              <a:gd name="connsiteY0" fmla="*/ 336820 h 807655"/>
              <a:gd name="connsiteX1" fmla="*/ 25605 w 434674"/>
              <a:gd name="connsiteY1" fmla="*/ 170958 h 807655"/>
              <a:gd name="connsiteX2" fmla="*/ 191468 w 434674"/>
              <a:gd name="connsiteY2" fmla="*/ 4814 h 807655"/>
              <a:gd name="connsiteX3" fmla="*/ 270957 w 434674"/>
              <a:gd name="connsiteY3" fmla="*/ 199840 h 807655"/>
              <a:gd name="connsiteX4" fmla="*/ 312408 w 434674"/>
              <a:gd name="connsiteY4" fmla="*/ 355428 h 807655"/>
              <a:gd name="connsiteX5" fmla="*/ 357330 w 434674"/>
              <a:gd name="connsiteY5" fmla="*/ 502683 h 807655"/>
              <a:gd name="connsiteX6" fmla="*/ 366236 w 434674"/>
              <a:gd name="connsiteY6" fmla="*/ 807655 h 807655"/>
              <a:gd name="connsiteX7" fmla="*/ 25606 w 434674"/>
              <a:gd name="connsiteY7" fmla="*/ 502683 h 807655"/>
              <a:gd name="connsiteX8" fmla="*/ 1 w 434674"/>
              <a:gd name="connsiteY8" fmla="*/ 336821 h 807655"/>
              <a:gd name="connsiteX9" fmla="*/ 0 w 434674"/>
              <a:gd name="connsiteY9" fmla="*/ 336820 h 807655"/>
              <a:gd name="connsiteX0" fmla="*/ 0 w 590262"/>
              <a:gd name="connsiteY0" fmla="*/ 336820 h 766203"/>
              <a:gd name="connsiteX1" fmla="*/ 25605 w 590262"/>
              <a:gd name="connsiteY1" fmla="*/ 170958 h 766203"/>
              <a:gd name="connsiteX2" fmla="*/ 191468 w 590262"/>
              <a:gd name="connsiteY2" fmla="*/ 4814 h 766203"/>
              <a:gd name="connsiteX3" fmla="*/ 270957 w 590262"/>
              <a:gd name="connsiteY3" fmla="*/ 199840 h 766203"/>
              <a:gd name="connsiteX4" fmla="*/ 312408 w 590262"/>
              <a:gd name="connsiteY4" fmla="*/ 355428 h 766203"/>
              <a:gd name="connsiteX5" fmla="*/ 357330 w 590262"/>
              <a:gd name="connsiteY5" fmla="*/ 502683 h 766203"/>
              <a:gd name="connsiteX6" fmla="*/ 521824 w 590262"/>
              <a:gd name="connsiteY6" fmla="*/ 766203 h 766203"/>
              <a:gd name="connsiteX7" fmla="*/ 25606 w 590262"/>
              <a:gd name="connsiteY7" fmla="*/ 502683 h 766203"/>
              <a:gd name="connsiteX8" fmla="*/ 1 w 590262"/>
              <a:gd name="connsiteY8" fmla="*/ 336821 h 766203"/>
              <a:gd name="connsiteX9" fmla="*/ 0 w 590262"/>
              <a:gd name="connsiteY9" fmla="*/ 336820 h 766203"/>
              <a:gd name="connsiteX0" fmla="*/ 0 w 590262"/>
              <a:gd name="connsiteY0" fmla="*/ 336820 h 766203"/>
              <a:gd name="connsiteX1" fmla="*/ 25605 w 590262"/>
              <a:gd name="connsiteY1" fmla="*/ 170958 h 766203"/>
              <a:gd name="connsiteX2" fmla="*/ 191468 w 590262"/>
              <a:gd name="connsiteY2" fmla="*/ 4814 h 766203"/>
              <a:gd name="connsiteX3" fmla="*/ 270957 w 590262"/>
              <a:gd name="connsiteY3" fmla="*/ 199840 h 766203"/>
              <a:gd name="connsiteX4" fmla="*/ 241883 w 590262"/>
              <a:gd name="connsiteY4" fmla="*/ 340891 h 766203"/>
              <a:gd name="connsiteX5" fmla="*/ 357330 w 590262"/>
              <a:gd name="connsiteY5" fmla="*/ 502683 h 766203"/>
              <a:gd name="connsiteX6" fmla="*/ 521824 w 590262"/>
              <a:gd name="connsiteY6" fmla="*/ 766203 h 766203"/>
              <a:gd name="connsiteX7" fmla="*/ 25606 w 590262"/>
              <a:gd name="connsiteY7" fmla="*/ 502683 h 766203"/>
              <a:gd name="connsiteX8" fmla="*/ 1 w 590262"/>
              <a:gd name="connsiteY8" fmla="*/ 336821 h 766203"/>
              <a:gd name="connsiteX9" fmla="*/ 0 w 590262"/>
              <a:gd name="connsiteY9" fmla="*/ 336820 h 766203"/>
              <a:gd name="connsiteX0" fmla="*/ 0 w 574110"/>
              <a:gd name="connsiteY0" fmla="*/ 336820 h 779346"/>
              <a:gd name="connsiteX1" fmla="*/ 25605 w 574110"/>
              <a:gd name="connsiteY1" fmla="*/ 170958 h 779346"/>
              <a:gd name="connsiteX2" fmla="*/ 191468 w 574110"/>
              <a:gd name="connsiteY2" fmla="*/ 4814 h 779346"/>
              <a:gd name="connsiteX3" fmla="*/ 270957 w 574110"/>
              <a:gd name="connsiteY3" fmla="*/ 199840 h 779346"/>
              <a:gd name="connsiteX4" fmla="*/ 241883 w 574110"/>
              <a:gd name="connsiteY4" fmla="*/ 340891 h 779346"/>
              <a:gd name="connsiteX5" fmla="*/ 339322 w 574110"/>
              <a:gd name="connsiteY5" fmla="*/ 581541 h 779346"/>
              <a:gd name="connsiteX6" fmla="*/ 521824 w 574110"/>
              <a:gd name="connsiteY6" fmla="*/ 766203 h 779346"/>
              <a:gd name="connsiteX7" fmla="*/ 25606 w 574110"/>
              <a:gd name="connsiteY7" fmla="*/ 502683 h 779346"/>
              <a:gd name="connsiteX8" fmla="*/ 1 w 574110"/>
              <a:gd name="connsiteY8" fmla="*/ 336821 h 779346"/>
              <a:gd name="connsiteX9" fmla="*/ 0 w 574110"/>
              <a:gd name="connsiteY9" fmla="*/ 336820 h 779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4110" h="779346">
                <a:moveTo>
                  <a:pt x="0" y="336820"/>
                </a:moveTo>
                <a:cubicBezTo>
                  <a:pt x="0" y="278596"/>
                  <a:pt x="8830" y="221395"/>
                  <a:pt x="25605" y="170958"/>
                </a:cubicBezTo>
                <a:cubicBezTo>
                  <a:pt x="59795" y="68155"/>
                  <a:pt x="150576" y="0"/>
                  <a:pt x="191468" y="4814"/>
                </a:cubicBezTo>
                <a:cubicBezTo>
                  <a:pt x="232360" y="9628"/>
                  <a:pt x="236767" y="97037"/>
                  <a:pt x="270957" y="199840"/>
                </a:cubicBezTo>
                <a:cubicBezTo>
                  <a:pt x="287731" y="250278"/>
                  <a:pt x="230489" y="277274"/>
                  <a:pt x="241883" y="340891"/>
                </a:cubicBezTo>
                <a:cubicBezTo>
                  <a:pt x="253277" y="404508"/>
                  <a:pt x="356097" y="531103"/>
                  <a:pt x="339322" y="581541"/>
                </a:cubicBezTo>
                <a:cubicBezTo>
                  <a:pt x="305132" y="684344"/>
                  <a:pt x="574110" y="779346"/>
                  <a:pt x="521824" y="766203"/>
                </a:cubicBezTo>
                <a:cubicBezTo>
                  <a:pt x="469538" y="753060"/>
                  <a:pt x="59796" y="605486"/>
                  <a:pt x="25606" y="502683"/>
                </a:cubicBezTo>
                <a:cubicBezTo>
                  <a:pt x="8832" y="452245"/>
                  <a:pt x="1" y="395045"/>
                  <a:pt x="1" y="336821"/>
                </a:cubicBezTo>
                <a:lnTo>
                  <a:pt x="0" y="336820"/>
                </a:lnTo>
                <a:close/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Čárový popisek 1 64"/>
          <p:cNvSpPr/>
          <p:nvPr/>
        </p:nvSpPr>
        <p:spPr>
          <a:xfrm>
            <a:off x="0" y="692696"/>
            <a:ext cx="2555776" cy="504056"/>
          </a:xfrm>
          <a:prstGeom prst="borderCallout1">
            <a:avLst>
              <a:gd name="adj1" fmla="val 97401"/>
              <a:gd name="adj2" fmla="val 39406"/>
              <a:gd name="adj3" fmla="val 326359"/>
              <a:gd name="adj4" fmla="val 7966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 rot="10800000" flipV="1">
            <a:off x="3203848" y="4725144"/>
            <a:ext cx="504056" cy="86409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 rot="10163707" flipV="1">
            <a:off x="7774591" y="3554027"/>
            <a:ext cx="616020" cy="42926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Čárový popisek 1 33"/>
          <p:cNvSpPr/>
          <p:nvPr/>
        </p:nvSpPr>
        <p:spPr>
          <a:xfrm>
            <a:off x="1835696" y="3429000"/>
            <a:ext cx="2555776" cy="504056"/>
          </a:xfrm>
          <a:prstGeom prst="borderCallout1">
            <a:avLst>
              <a:gd name="adj1" fmla="val 910"/>
              <a:gd name="adj2" fmla="val 60962"/>
              <a:gd name="adj3" fmla="val -195317"/>
              <a:gd name="adj4" fmla="val 76569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Čárový popisek 1 35"/>
          <p:cNvSpPr/>
          <p:nvPr/>
        </p:nvSpPr>
        <p:spPr>
          <a:xfrm>
            <a:off x="0" y="5013176"/>
            <a:ext cx="2555776" cy="504056"/>
          </a:xfrm>
          <a:prstGeom prst="borderCallout1">
            <a:avLst>
              <a:gd name="adj1" fmla="val 1533"/>
              <a:gd name="adj2" fmla="val 60179"/>
              <a:gd name="adj3" fmla="val -48459"/>
              <a:gd name="adj4" fmla="val 107412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Čárový popisek 1 36"/>
          <p:cNvSpPr/>
          <p:nvPr/>
        </p:nvSpPr>
        <p:spPr>
          <a:xfrm>
            <a:off x="251520" y="6093296"/>
            <a:ext cx="2555776" cy="504056"/>
          </a:xfrm>
          <a:prstGeom prst="borderCallout1">
            <a:avLst>
              <a:gd name="adj1" fmla="val 29900"/>
              <a:gd name="adj2" fmla="val 100561"/>
              <a:gd name="adj3" fmla="val -173860"/>
              <a:gd name="adj4" fmla="val 124899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Čárový popisek 1 37"/>
          <p:cNvSpPr/>
          <p:nvPr/>
        </p:nvSpPr>
        <p:spPr>
          <a:xfrm>
            <a:off x="3131840" y="6093296"/>
            <a:ext cx="2555776" cy="504056"/>
          </a:xfrm>
          <a:prstGeom prst="borderCallout1">
            <a:avLst>
              <a:gd name="adj1" fmla="val -1741"/>
              <a:gd name="adj2" fmla="val 63951"/>
              <a:gd name="adj3" fmla="val -127453"/>
              <a:gd name="adj4" fmla="val 89953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Čárový popisek 1 38"/>
          <p:cNvSpPr/>
          <p:nvPr/>
        </p:nvSpPr>
        <p:spPr>
          <a:xfrm>
            <a:off x="6012160" y="6093296"/>
            <a:ext cx="2555776" cy="504056"/>
          </a:xfrm>
          <a:prstGeom prst="borderCallout1">
            <a:avLst>
              <a:gd name="adj1" fmla="val -3850"/>
              <a:gd name="adj2" fmla="val 41486"/>
              <a:gd name="adj3" fmla="val -169641"/>
              <a:gd name="adj4" fmla="val 12990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Čárový popisek 1 49"/>
          <p:cNvSpPr/>
          <p:nvPr/>
        </p:nvSpPr>
        <p:spPr>
          <a:xfrm>
            <a:off x="4355976" y="764704"/>
            <a:ext cx="2555776" cy="504056"/>
          </a:xfrm>
          <a:prstGeom prst="borderCallout1">
            <a:avLst>
              <a:gd name="adj1" fmla="val 95582"/>
              <a:gd name="adj2" fmla="val 38875"/>
              <a:gd name="adj3" fmla="val 699214"/>
              <a:gd name="adj4" fmla="val 79654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Čárový popisek 1 50"/>
          <p:cNvSpPr/>
          <p:nvPr/>
        </p:nvSpPr>
        <p:spPr>
          <a:xfrm>
            <a:off x="6012160" y="1628800"/>
            <a:ext cx="2555776" cy="504056"/>
          </a:xfrm>
          <a:prstGeom prst="borderCallout1">
            <a:avLst>
              <a:gd name="adj1" fmla="val 98710"/>
              <a:gd name="adj2" fmla="val 68484"/>
              <a:gd name="adj3" fmla="val 436485"/>
              <a:gd name="adj4" fmla="val 8088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7" name="Skupina 56"/>
          <p:cNvGrpSpPr/>
          <p:nvPr/>
        </p:nvGrpSpPr>
        <p:grpSpPr>
          <a:xfrm>
            <a:off x="107504" y="1052736"/>
            <a:ext cx="8424936" cy="5805264"/>
            <a:chOff x="107504" y="1052736"/>
            <a:chExt cx="8424936" cy="5805264"/>
          </a:xfrm>
        </p:grpSpPr>
        <p:sp>
          <p:nvSpPr>
            <p:cNvPr id="40" name="TextovéPole 39"/>
            <p:cNvSpPr txBox="1"/>
            <p:nvPr/>
          </p:nvSpPr>
          <p:spPr>
            <a:xfrm>
              <a:off x="107504" y="5373216"/>
              <a:ext cx="2376264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Českobudějovická pánev</a:t>
              </a:r>
              <a:endParaRPr lang="cs-CZ" sz="1700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23528" y="6504057"/>
              <a:ext cx="2376264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Třeboňská pánev</a:t>
              </a:r>
              <a:endParaRPr lang="cs-CZ" sz="1700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203848" y="6504057"/>
              <a:ext cx="2376264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Dyjsko-svratecký úval</a:t>
              </a:r>
              <a:endParaRPr lang="cs-CZ" sz="1700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084168" y="6504057"/>
              <a:ext cx="2376264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Dolnomoravský úval</a:t>
              </a:r>
              <a:endParaRPr lang="cs-CZ" sz="1700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907704" y="3789040"/>
              <a:ext cx="2376264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Polabská nížina</a:t>
              </a:r>
              <a:endParaRPr lang="cs-CZ" sz="1700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07504" y="1052736"/>
              <a:ext cx="2376264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Mostecká pánev</a:t>
              </a:r>
              <a:endParaRPr lang="cs-CZ" sz="17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427984" y="1124744"/>
              <a:ext cx="2376264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Hornomoravský úval</a:t>
              </a:r>
              <a:endParaRPr lang="cs-CZ" sz="1700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156176" y="1988840"/>
              <a:ext cx="2376264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Ostravská pánev</a:t>
              </a:r>
              <a:endParaRPr lang="cs-CZ" sz="1700" dirty="0"/>
            </a:p>
          </p:txBody>
        </p:sp>
      </p:grpSp>
    </p:spTree>
    <p:controls>
      <p:control spid="13490" name="HTMLSelect3" r:id="rId2" imgW="2305080" imgH="247680"/>
      <p:control spid="13536" name="HTMLSelect1" r:id="rId3" imgW="2305080" imgH="228600"/>
      <p:control spid="13538" name="HTMLSelect4" r:id="rId4" imgW="2305080" imgH="228600"/>
      <p:control spid="13539" name="HTMLSelect5" r:id="rId5" imgW="2305080" imgH="228600"/>
      <p:control spid="13540" name="HTMLSelect6" r:id="rId6" imgW="2305080" imgH="228600"/>
      <p:control spid="13541" name="HTMLSelect2" r:id="rId7" imgW="2305080" imgH="228600"/>
      <p:control spid="13542" name="HTMLSelect7" r:id="rId8" imgW="2305080" imgH="228600"/>
      <p:control spid="13543" name="HTMLSelect8" r:id="rId9" imgW="230508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Slepá mapa České republiky</a:t>
            </a:r>
            <a:r>
              <a:rPr lang="cs-CZ" dirty="0" smtClean="0"/>
              <a:t> [online]. [cit. 2013-03-01].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czech</a:t>
            </a:r>
            <a:r>
              <a:rPr lang="cs-CZ" dirty="0" smtClean="0"/>
              <a:t>_</a:t>
            </a:r>
            <a:r>
              <a:rPr lang="cs-CZ" dirty="0" err="1" smtClean="0"/>
              <a:t>republic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_car=2512&amp;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779</TotalTime>
  <Words>263</Words>
  <Application>Microsoft Office PowerPoint</Application>
  <PresentationFormat>Předvádění na obrazovce (4:3)</PresentationFormat>
  <Paragraphs>50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170</cp:revision>
  <dcterms:created xsi:type="dcterms:W3CDTF">2012-12-16T16:16:42Z</dcterms:created>
  <dcterms:modified xsi:type="dcterms:W3CDTF">2013-04-03T19:40:43Z</dcterms:modified>
</cp:coreProperties>
</file>