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343" autoAdjust="0"/>
    <p:restoredTop sz="94660"/>
  </p:normalViewPr>
  <p:slideViewPr>
    <p:cSldViewPr>
      <p:cViewPr>
        <p:scale>
          <a:sx n="76" d="100"/>
          <a:sy n="76" d="100"/>
        </p:scale>
        <p:origin x="-125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VY_32_INOVACE_13_Čj </a:t>
          </a:r>
          <a:r>
            <a:rPr lang="cs-CZ" sz="2000" baseline="0" dirty="0" smtClean="0"/>
            <a:t>- slova stejného významu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Brandýs  n. L.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</a:t>
          </a:r>
          <a:r>
            <a:rPr lang="cs-CZ" sz="2000" dirty="0" err="1" smtClean="0"/>
            <a:t>Slaminková</a:t>
          </a:r>
          <a:r>
            <a:rPr lang="cs-CZ" sz="2000" dirty="0" smtClean="0"/>
            <a:t>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Slova stejného významu 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CZ.1.07/1.4.00/21.0979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Brandýs  n. L. – Stará Boleslav, Školní 291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</a:t>
          </a:r>
          <a:r>
            <a:rPr lang="cs-CZ" sz="2000" kern="1200" dirty="0" err="1" smtClean="0"/>
            <a:t>Slaminková</a:t>
          </a:r>
          <a:r>
            <a:rPr lang="cs-CZ" sz="2000" kern="1200" dirty="0" smtClean="0"/>
            <a:t> Jana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VY_32_INOVACE_13_Čj </a:t>
          </a:r>
          <a:r>
            <a:rPr lang="cs-CZ" sz="2000" kern="1200" baseline="0" dirty="0" smtClean="0"/>
            <a:t>- slova stejného významu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Slova stejného významu  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CZ.1.07/1.4.00/21.0979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wmf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11" Type="http://schemas.openxmlformats.org/officeDocument/2006/relationships/image" Target="../media/image17.jpeg"/><Relationship Id="rId5" Type="http://schemas.openxmlformats.org/officeDocument/2006/relationships/image" Target="../media/image12.jpeg"/><Relationship Id="rId10" Type="http://schemas.openxmlformats.org/officeDocument/2006/relationships/image" Target="../media/image16.jpeg"/><Relationship Id="rId4" Type="http://schemas.openxmlformats.org/officeDocument/2006/relationships/image" Target="../media/image4.wmf"/><Relationship Id="rId9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47455817"/>
              </p:ext>
            </p:extLst>
          </p:nvPr>
        </p:nvGraphicFramePr>
        <p:xfrm>
          <a:off x="611560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použit na ZŠ Praktické ve 4. </a:t>
            </a:r>
            <a:r>
              <a:rPr lang="cs-CZ" smtClean="0"/>
              <a:t>ročníku v hodině </a:t>
            </a:r>
            <a:r>
              <a:rPr lang="cs-CZ" dirty="0" smtClean="0"/>
              <a:t>Čj. Snímek č. 3 je použit při výkladu. Snímek č. 4 společná práce – ústně přiřazujeme a na snímku č. 5 máme kontrolu. Snímek č. 6 – práce na interaktivní tabuli – spojování – kontrola pomocí animace. Obrázky použité ve výuce děti baví.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Slovo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72816"/>
            <a:ext cx="8229600" cy="4824536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dirty="0" smtClean="0"/>
              <a:t> Každé slovo něco znamená.</a:t>
            </a:r>
          </a:p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>
                <a:solidFill>
                  <a:srgbClr val="FF0000"/>
                </a:solidFill>
              </a:rPr>
              <a:t>Slova se stejným významem.</a:t>
            </a:r>
          </a:p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   hezký – pěkný</a:t>
            </a:r>
          </a:p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   levný – laciný</a:t>
            </a:r>
          </a:p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   kluk – chlapec </a:t>
            </a:r>
          </a:p>
          <a:p>
            <a:pPr marL="0" indent="0" algn="ctr">
              <a:buNone/>
            </a:pPr>
            <a:r>
              <a:rPr lang="cs-CZ" dirty="0"/>
              <a:t>v</a:t>
            </a:r>
            <a:r>
              <a:rPr lang="cs-CZ" dirty="0" smtClean="0"/>
              <a:t>lhko – mokro</a:t>
            </a:r>
          </a:p>
          <a:p>
            <a:pPr marL="0" indent="0" algn="ctr">
              <a:buNone/>
            </a:pPr>
            <a:r>
              <a:rPr lang="cs-CZ" dirty="0"/>
              <a:t>c</a:t>
            </a:r>
            <a:r>
              <a:rPr lang="cs-CZ" dirty="0" smtClean="0"/>
              <a:t>esta – silnice</a:t>
            </a:r>
          </a:p>
          <a:p>
            <a:pPr marL="0" indent="0" algn="ctr">
              <a:buNone/>
            </a:pPr>
            <a:r>
              <a:rPr lang="cs-CZ" dirty="0"/>
              <a:t>d</a:t>
            </a:r>
            <a:r>
              <a:rPr lang="cs-CZ" dirty="0" smtClean="0"/>
              <a:t>ým - kouř</a:t>
            </a:r>
          </a:p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4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Které obrázky (slova) k sobě patří podle významu. Spoj je!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pc\AppData\Local\Microsoft\Windows\Temporary Internet Files\Content.IE5\13Q50Q25\MC9001561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190" y="1052736"/>
            <a:ext cx="1809750" cy="1116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2124" y="5553274"/>
            <a:ext cx="1830388" cy="1149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13Q50Q25\MC9004118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804" y="4856583"/>
            <a:ext cx="2474615" cy="1810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CL701W19\MP90040712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4898" y="2074042"/>
            <a:ext cx="2141285" cy="1426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\AppData\Local\Microsoft\Windows\Temporary Internet Files\Content.IE5\13Q50Q25\MP90038786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2900" y="4416324"/>
            <a:ext cx="1591811" cy="2230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\AppData\Local\Microsoft\Windows\Temporary Internet Files\Content.IE5\CL701W19\MP90038787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1694" y="2073045"/>
            <a:ext cx="1593204" cy="2233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c\AppData\Local\Microsoft\Windows\Temporary Internet Files\Content.IE5\USCTVMBW\MP90042231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5493" y="4769053"/>
            <a:ext cx="2019405" cy="1598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c\AppData\Local\Microsoft\Windows\Temporary Internet Files\Content.IE5\LAQFEICW\MP90040161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6183" y="3633165"/>
            <a:ext cx="2350431" cy="1566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c\AppData\Local\Microsoft\Windows\Temporary Internet Files\Content.IE5\CL701W19\MP90042773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0628" y="1509126"/>
            <a:ext cx="1705986" cy="1705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c\AppData\Local\Microsoft\Windows\Temporary Internet Files\Content.IE5\LAQFEICW\MP900399639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607" y="2318762"/>
            <a:ext cx="1837507" cy="2298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9817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c\AppData\Local\Microsoft\Windows\Temporary Internet Files\Content.IE5\13Q50Q25\MC9001561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9586" y="1502843"/>
            <a:ext cx="1809750" cy="1116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015" y="3081030"/>
            <a:ext cx="1830388" cy="1149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13Q50Q25\MC9004118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3419" y="2060849"/>
            <a:ext cx="1629481" cy="1192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CL701W19\MP90040712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573" y="2213278"/>
            <a:ext cx="1547517" cy="1031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\AppData\Local\Microsoft\Windows\Temporary Internet Files\Content.IE5\13Q50Q25\MP90038786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7090" y="4885035"/>
            <a:ext cx="1070889" cy="15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\AppData\Local\Microsoft\Windows\Temporary Internet Files\Content.IE5\CL701W19\MP90038787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239" y="4828859"/>
            <a:ext cx="1150720" cy="1613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c\AppData\Local\Microsoft\Windows\Temporary Internet Files\Content.IE5\USCTVMBW\MP90042231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573" y="3499939"/>
            <a:ext cx="1311029" cy="1037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c\AppData\Local\Microsoft\Windows\Temporary Internet Files\Content.IE5\LAQFEICW\MP90040161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2943" y="3501008"/>
            <a:ext cx="1556969" cy="1037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c\AppData\Local\Microsoft\Windows\Temporary Internet Files\Content.IE5\CL701W19\MP90042773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3939" y="468392"/>
            <a:ext cx="1354976" cy="1354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c\AppData\Local\Microsoft\Windows\Temporary Internet Files\Content.IE5\LAQFEICW\MP900399639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68392"/>
            <a:ext cx="1094889" cy="1369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99992" y="836712"/>
            <a:ext cx="19532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Květiny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499992" y="2420888"/>
            <a:ext cx="1304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ovoce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99992" y="3861048"/>
            <a:ext cx="1304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zvířata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12900" y="5579263"/>
            <a:ext cx="1367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zelenina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660015" y="2618855"/>
            <a:ext cx="20884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Dopravní prostředky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8834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slova se stejným významem.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m</a:t>
            </a:r>
            <a:r>
              <a:rPr lang="cs-CZ" dirty="0" smtClean="0"/>
              <a:t>álo</a:t>
            </a:r>
          </a:p>
          <a:p>
            <a:pPr marL="0" indent="0">
              <a:buNone/>
            </a:pPr>
            <a:r>
              <a:rPr lang="cs-CZ" dirty="0"/>
              <a:t> h</a:t>
            </a:r>
            <a:r>
              <a:rPr lang="cs-CZ" dirty="0" smtClean="0"/>
              <a:t>ezký</a:t>
            </a:r>
          </a:p>
          <a:p>
            <a:pPr marL="0" indent="0">
              <a:buNone/>
            </a:pPr>
            <a:r>
              <a:rPr lang="cs-CZ" dirty="0"/>
              <a:t> o</a:t>
            </a:r>
            <a:r>
              <a:rPr lang="cs-CZ" dirty="0" smtClean="0"/>
              <a:t>tec</a:t>
            </a:r>
          </a:p>
          <a:p>
            <a:pPr marL="0" indent="0">
              <a:buNone/>
            </a:pPr>
            <a:r>
              <a:rPr lang="cs-CZ" dirty="0"/>
              <a:t> d</a:t>
            </a:r>
            <a:r>
              <a:rPr lang="cs-CZ" dirty="0" smtClean="0"/>
              <a:t>ěťátko</a:t>
            </a:r>
          </a:p>
          <a:p>
            <a:pPr marL="0" indent="0">
              <a:buNone/>
            </a:pPr>
            <a:r>
              <a:rPr lang="cs-CZ" dirty="0"/>
              <a:t> d</a:t>
            </a:r>
            <a:r>
              <a:rPr lang="cs-CZ" dirty="0" smtClean="0"/>
              <a:t>omeček</a:t>
            </a:r>
          </a:p>
          <a:p>
            <a:pPr marL="0" indent="0">
              <a:buNone/>
            </a:pPr>
            <a:r>
              <a:rPr lang="cs-CZ" dirty="0"/>
              <a:t> r</a:t>
            </a:r>
            <a:r>
              <a:rPr lang="cs-CZ" dirty="0" smtClean="0"/>
              <a:t>udý</a:t>
            </a:r>
          </a:p>
          <a:p>
            <a:pPr marL="0" indent="0">
              <a:buNone/>
            </a:pPr>
            <a:r>
              <a:rPr lang="cs-CZ" dirty="0"/>
              <a:t> s</a:t>
            </a:r>
            <a:r>
              <a:rPr lang="cs-CZ" dirty="0" smtClean="0"/>
              <a:t>ilnice</a:t>
            </a:r>
          </a:p>
          <a:p>
            <a:pPr marL="0" indent="0">
              <a:buNone/>
            </a:pPr>
            <a:r>
              <a:rPr lang="cs-CZ" dirty="0"/>
              <a:t> k</a:t>
            </a:r>
            <a:r>
              <a:rPr lang="cs-CZ" dirty="0" smtClean="0"/>
              <a:t>opaná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pěkný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cesta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miminko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fotbal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červený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trochu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táta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chaloupka</a:t>
            </a:r>
            <a:endParaRPr lang="cs-CZ" dirty="0"/>
          </a:p>
        </p:txBody>
      </p:sp>
      <p:cxnSp>
        <p:nvCxnSpPr>
          <p:cNvPr id="8" name="Zakřivená spojnice 7"/>
          <p:cNvCxnSpPr/>
          <p:nvPr/>
        </p:nvCxnSpPr>
        <p:spPr>
          <a:xfrm>
            <a:off x="1691680" y="1916832"/>
            <a:ext cx="2808312" cy="2520280"/>
          </a:xfrm>
          <a:prstGeom prst="curvedConnector3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Zakřivená spojnice 9"/>
          <p:cNvCxnSpPr/>
          <p:nvPr/>
        </p:nvCxnSpPr>
        <p:spPr>
          <a:xfrm flipV="1">
            <a:off x="1907704" y="1916832"/>
            <a:ext cx="2736304" cy="504056"/>
          </a:xfrm>
          <a:prstGeom prst="curvedConnector3">
            <a:avLst/>
          </a:prstGeom>
          <a:ln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Zakřivená spojnice 11"/>
          <p:cNvCxnSpPr/>
          <p:nvPr/>
        </p:nvCxnSpPr>
        <p:spPr>
          <a:xfrm>
            <a:off x="1691680" y="2924944"/>
            <a:ext cx="2808312" cy="2016224"/>
          </a:xfrm>
          <a:prstGeom prst="curvedConnector3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Zakřivená spojnice 13"/>
          <p:cNvCxnSpPr/>
          <p:nvPr/>
        </p:nvCxnSpPr>
        <p:spPr>
          <a:xfrm flipV="1">
            <a:off x="1907704" y="2924944"/>
            <a:ext cx="2736304" cy="504056"/>
          </a:xfrm>
          <a:prstGeom prst="curvedConnector3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Zakřivená spojnice 15"/>
          <p:cNvCxnSpPr/>
          <p:nvPr/>
        </p:nvCxnSpPr>
        <p:spPr>
          <a:xfrm>
            <a:off x="2339752" y="3933056"/>
            <a:ext cx="2304256" cy="1512168"/>
          </a:xfrm>
          <a:prstGeom prst="curvedConnector3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Zakřivená spojnice 17"/>
          <p:cNvCxnSpPr/>
          <p:nvPr/>
        </p:nvCxnSpPr>
        <p:spPr>
          <a:xfrm flipV="1">
            <a:off x="1907704" y="4005064"/>
            <a:ext cx="2736304" cy="432048"/>
          </a:xfrm>
          <a:prstGeom prst="curvedConnector3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Zakřivená spojnice 19"/>
          <p:cNvCxnSpPr/>
          <p:nvPr/>
        </p:nvCxnSpPr>
        <p:spPr>
          <a:xfrm flipV="1">
            <a:off x="1835696" y="2420888"/>
            <a:ext cx="2808312" cy="2520280"/>
          </a:xfrm>
          <a:prstGeom prst="curvedConnector3">
            <a:avLst/>
          </a:prstGeom>
          <a:ln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Zakřivená spojnice 21"/>
          <p:cNvCxnSpPr/>
          <p:nvPr/>
        </p:nvCxnSpPr>
        <p:spPr>
          <a:xfrm flipV="1">
            <a:off x="1907704" y="3429000"/>
            <a:ext cx="2592288" cy="2016224"/>
          </a:xfrm>
          <a:prstGeom prst="curved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5243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/>
              <a:t>www.office.microsoft.com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</TotalTime>
  <Words>197</Words>
  <Application>Microsoft Office PowerPoint</Application>
  <PresentationFormat>Předvádění na obrazovce (4:3)</PresentationFormat>
  <Paragraphs>43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Slovo</vt:lpstr>
      <vt:lpstr>Které obrázky (slova) k sobě patří podle významu. Spoj je!</vt:lpstr>
      <vt:lpstr>Prezentace aplikace PowerPoint</vt:lpstr>
      <vt:lpstr>Spoj slova se stejným významem.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Slaminková Jana</dc:creator>
  <cp:lastModifiedBy>Slaminkova Jana</cp:lastModifiedBy>
  <cp:revision>30</cp:revision>
  <dcterms:created xsi:type="dcterms:W3CDTF">2011-06-20T10:40:08Z</dcterms:created>
  <dcterms:modified xsi:type="dcterms:W3CDTF">2012-06-13T11:20:01Z</dcterms:modified>
</cp:coreProperties>
</file>