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VY_32_INOVACE_10_ZEMĚPIS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Jihovýchodní Evropa, 2.část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1AB98-BD35-4893-BAD9-89355942E835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5CC20BE-28D8-4186-A8E0-4B5B91826881}" type="presOf" srcId="{D1B46980-6531-4606-95E6-44980827E919}" destId="{6140AFEC-043D-4C43-A2F9-D0F5331DF3A3}" srcOrd="0" destOrd="0" presId="urn:microsoft.com/office/officeart/2005/8/layout/target3"/>
    <dgm:cxn modelId="{D5D53939-C3A8-4BD2-95E8-1BA0593AD35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D97C15-A594-40A6-A59F-283AB86A3BE6}" type="presOf" srcId="{D8197B8C-B260-4A16-BDF4-0947B075E274}" destId="{5A5FFA88-C948-4069-8E93-59FA12366E83}" srcOrd="1" destOrd="0" presId="urn:microsoft.com/office/officeart/2005/8/layout/target3"/>
    <dgm:cxn modelId="{AC4BFB3D-D5B2-4ADA-AF05-239C849371DF}" type="presOf" srcId="{D8197B8C-B260-4A16-BDF4-0947B075E274}" destId="{25B08C86-7E15-44DC-BE7F-FFB55DD49D12}" srcOrd="0" destOrd="0" presId="urn:microsoft.com/office/officeart/2005/8/layout/target3"/>
    <dgm:cxn modelId="{C184D2D0-5D83-45C0-9A8E-7A551E7DF127}" type="presOf" srcId="{4C35D32F-0EAB-4CD7-82EE-45574DC2A586}" destId="{8BEBB6EC-1DAA-4CAC-8A25-BC0FCBD5DBD5}" srcOrd="0" destOrd="0" presId="urn:microsoft.com/office/officeart/2005/8/layout/target3"/>
    <dgm:cxn modelId="{CD94073A-D0BD-4F84-8A41-72599013EBEC}" type="presOf" srcId="{D1D4F407-5343-4D3F-B5B9-D407B03CAEB4}" destId="{AED2198E-93D5-4001-81B4-73124B309672}" srcOrd="1" destOrd="0" presId="urn:microsoft.com/office/officeart/2005/8/layout/target3"/>
    <dgm:cxn modelId="{C51D6DB6-218F-478E-B88E-808F57647070}" type="presOf" srcId="{4C35D32F-0EAB-4CD7-82EE-45574DC2A586}" destId="{890E4F0B-2866-4A3F-A3C7-2A14B1797930}" srcOrd="1" destOrd="0" presId="urn:microsoft.com/office/officeart/2005/8/layout/target3"/>
    <dgm:cxn modelId="{40AF2A59-48DC-4281-9914-ACBA27523923}" type="presOf" srcId="{B651F6E3-6281-48DB-9319-2AEAFDAE7572}" destId="{619D679B-A015-4ECF-8348-D1034C574F40}" srcOrd="0" destOrd="0" presId="urn:microsoft.com/office/officeart/2005/8/layout/target3"/>
    <dgm:cxn modelId="{2203080A-C9C4-4F17-BD50-A7736B963DD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A5A7DA-7499-4BBB-9E5B-E070BED0D1B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F5A8CE-2A92-4899-ACB3-3CB16D9BF050}" type="presParOf" srcId="{333A1088-737F-45CB-B68E-254E46348037}" destId="{F5ABB229-8D3B-4694-996A-96F23CF14429}" srcOrd="0" destOrd="0" presId="urn:microsoft.com/office/officeart/2005/8/layout/target3"/>
    <dgm:cxn modelId="{D8B43465-B6FA-4A31-A331-D47F74BD260C}" type="presParOf" srcId="{333A1088-737F-45CB-B68E-254E46348037}" destId="{F41139FD-01EE-4571-8B17-4FB00FC51163}" srcOrd="1" destOrd="0" presId="urn:microsoft.com/office/officeart/2005/8/layout/target3"/>
    <dgm:cxn modelId="{83BBF8DC-4EC3-45AA-BC9E-70F0DF97FC04}" type="presParOf" srcId="{333A1088-737F-45CB-B68E-254E46348037}" destId="{D005CE8C-CC26-4C3E-AC11-E15060ECD759}" srcOrd="2" destOrd="0" presId="urn:microsoft.com/office/officeart/2005/8/layout/target3"/>
    <dgm:cxn modelId="{818E8494-4158-440D-8CD1-90028F5F7D52}" type="presParOf" srcId="{333A1088-737F-45CB-B68E-254E46348037}" destId="{2C702D82-9B77-49B7-9568-BB8EB47C3372}" srcOrd="3" destOrd="0" presId="urn:microsoft.com/office/officeart/2005/8/layout/target3"/>
    <dgm:cxn modelId="{EF295517-03F4-453C-A908-CAA69E79D744}" type="presParOf" srcId="{333A1088-737F-45CB-B68E-254E46348037}" destId="{A52A0455-90FF-4808-ABD0-F02540D31D5A}" srcOrd="4" destOrd="0" presId="urn:microsoft.com/office/officeart/2005/8/layout/target3"/>
    <dgm:cxn modelId="{BE8AFCD2-1CD3-4C26-BF98-EA0A270B0296}" type="presParOf" srcId="{333A1088-737F-45CB-B68E-254E46348037}" destId="{6140AFEC-043D-4C43-A2F9-D0F5331DF3A3}" srcOrd="5" destOrd="0" presId="urn:microsoft.com/office/officeart/2005/8/layout/target3"/>
    <dgm:cxn modelId="{11BE7636-8B99-4AD9-A041-EDF18369B20C}" type="presParOf" srcId="{333A1088-737F-45CB-B68E-254E46348037}" destId="{9358AC05-5D7D-4327-9F80-1AD486AEA664}" srcOrd="6" destOrd="0" presId="urn:microsoft.com/office/officeart/2005/8/layout/target3"/>
    <dgm:cxn modelId="{E77A0D09-A70C-4F2F-8455-DFCA7CA732E7}" type="presParOf" srcId="{333A1088-737F-45CB-B68E-254E46348037}" destId="{313FC574-E1CD-4FB4-B054-0B805CE0447D}" srcOrd="7" destOrd="0" presId="urn:microsoft.com/office/officeart/2005/8/layout/target3"/>
    <dgm:cxn modelId="{6F3BB501-81A7-4A8A-95E5-ED816150A23F}" type="presParOf" srcId="{333A1088-737F-45CB-B68E-254E46348037}" destId="{619D679B-A015-4ECF-8348-D1034C574F40}" srcOrd="8" destOrd="0" presId="urn:microsoft.com/office/officeart/2005/8/layout/target3"/>
    <dgm:cxn modelId="{3F2CCCE1-3BC0-48E5-AA83-B5E5CA02E302}" type="presParOf" srcId="{333A1088-737F-45CB-B68E-254E46348037}" destId="{322283A8-4A27-4CDA-BAE3-F381106A9174}" srcOrd="9" destOrd="0" presId="urn:microsoft.com/office/officeart/2005/8/layout/target3"/>
    <dgm:cxn modelId="{4906C51E-5301-4323-8AB8-A6476F339EEE}" type="presParOf" srcId="{333A1088-737F-45CB-B68E-254E46348037}" destId="{FFC9F71D-1B4F-4AD9-A4A6-86ADEFC8AF5C}" srcOrd="10" destOrd="0" presId="urn:microsoft.com/office/officeart/2005/8/layout/target3"/>
    <dgm:cxn modelId="{FA34A536-2A2F-408C-947A-459B60A6DA5E}" type="presParOf" srcId="{333A1088-737F-45CB-B68E-254E46348037}" destId="{25B08C86-7E15-44DC-BE7F-FFB55DD49D12}" srcOrd="11" destOrd="0" presId="urn:microsoft.com/office/officeart/2005/8/layout/target3"/>
    <dgm:cxn modelId="{30FC61A2-8C1A-409A-A142-05C7A202A2D4}" type="presParOf" srcId="{333A1088-737F-45CB-B68E-254E46348037}" destId="{76644BE8-9D7C-4C09-B250-3D10AF48CBB7}" srcOrd="12" destOrd="0" presId="urn:microsoft.com/office/officeart/2005/8/layout/target3"/>
    <dgm:cxn modelId="{66CAE40F-F3B1-4A05-860E-E4891BBF656D}" type="presParOf" srcId="{333A1088-737F-45CB-B68E-254E46348037}" destId="{EE85B701-7295-41C0-BA7A-34D3756A2AE6}" srcOrd="13" destOrd="0" presId="urn:microsoft.com/office/officeart/2005/8/layout/target3"/>
    <dgm:cxn modelId="{D9149F2B-1243-48DE-AC72-70CE0A20E8FA}" type="presParOf" srcId="{333A1088-737F-45CB-B68E-254E46348037}" destId="{8BEBB6EC-1DAA-4CAC-8A25-BC0FCBD5DBD5}" srcOrd="14" destOrd="0" presId="urn:microsoft.com/office/officeart/2005/8/layout/target3"/>
    <dgm:cxn modelId="{DE2254F9-C818-4E5C-ADAA-C830AC6EE083}" type="presParOf" srcId="{333A1088-737F-45CB-B68E-254E46348037}" destId="{AED2198E-93D5-4001-81B4-73124B309672}" srcOrd="15" destOrd="0" presId="urn:microsoft.com/office/officeart/2005/8/layout/target3"/>
    <dgm:cxn modelId="{AD95EC79-C28A-47BD-B09B-8CBEDF7E77B8}" type="presParOf" srcId="{333A1088-737F-45CB-B68E-254E46348037}" destId="{2BE915AB-18AA-4053-B92C-3BFC9ED204BB}" srcOrd="16" destOrd="0" presId="urn:microsoft.com/office/officeart/2005/8/layout/target3"/>
    <dgm:cxn modelId="{89245F88-C038-4EEA-BBB2-67A10319F223}" type="presParOf" srcId="{333A1088-737F-45CB-B68E-254E46348037}" destId="{6BB5E863-4638-4E1D-BFDE-399D028AC4ED}" srcOrd="17" destOrd="0" presId="urn:microsoft.com/office/officeart/2005/8/layout/target3"/>
    <dgm:cxn modelId="{CEB4291E-14F5-4538-862A-C12A179DBDC4}" type="presParOf" srcId="{333A1088-737F-45CB-B68E-254E46348037}" destId="{5A5FFA88-C948-4069-8E93-59FA12366E83}" srcOrd="18" destOrd="0" presId="urn:microsoft.com/office/officeart/2005/8/layout/target3"/>
    <dgm:cxn modelId="{45214D40-E836-48E0-B3CF-E2722BDCA18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VY_32_INOVACE_10_ZEMĚPIS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Jihovýchodní Evropa, 2.část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618713-6DA0-48FC-A5B5-215C90F5B7B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359EE-E55B-42C4-A8B2-539C0AD206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652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4B86973C-7230-4A82-AB70-DF963F12BD03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DD6AAAD2-473D-4992-B00B-CB8B5D690BD4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0F8A78-9EA0-4F25-BCC6-EE1B54DDF71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F337D3A-D662-4832-A106-383A9E8552D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3160431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133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žáky 8.ročníku jako výukový. Zároveň slouží pro zapsání poznámek do školních sešitů. Současně je používán školní atlas.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291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Evropa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Albánie</a:t>
            </a:r>
          </a:p>
          <a:p>
            <a:pPr marL="0" indent="0">
              <a:buNone/>
            </a:pPr>
            <a:r>
              <a:rPr lang="cs-CZ" dirty="0" smtClean="0"/>
              <a:t>Rumunsko</a:t>
            </a:r>
          </a:p>
          <a:p>
            <a:pPr marL="0" indent="0">
              <a:buNone/>
            </a:pPr>
            <a:r>
              <a:rPr lang="cs-CZ" dirty="0" smtClean="0"/>
              <a:t>Bulharsko </a:t>
            </a:r>
            <a:endParaRPr lang="cs-CZ" dirty="0"/>
          </a:p>
        </p:txBody>
      </p:sp>
      <p:pic>
        <p:nvPicPr>
          <p:cNvPr id="1026" name="Picture 2" descr="C:\Users\Kakulinka\AppData\Local\Microsoft\Windows\Temporary Internet Files\Content.IE5\1A5Y0NMS\MP9004329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6832"/>
            <a:ext cx="3888432" cy="43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792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Albánie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Tirana</a:t>
            </a:r>
          </a:p>
          <a:p>
            <a:r>
              <a:rPr lang="cs-CZ" dirty="0"/>
              <a:t>n</a:t>
            </a:r>
            <a:r>
              <a:rPr lang="cs-CZ" dirty="0" smtClean="0"/>
              <a:t>ejchudší země Evropy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XLVDILTU\MP900362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96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068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rumunsko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Bukurešť</a:t>
            </a:r>
          </a:p>
          <a:p>
            <a:r>
              <a:rPr lang="cs-CZ" dirty="0" smtClean="0"/>
              <a:t>členem EU</a:t>
            </a:r>
          </a:p>
          <a:p>
            <a:r>
              <a:rPr lang="cs-CZ" dirty="0"/>
              <a:t>d</a:t>
            </a:r>
            <a:r>
              <a:rPr lang="cs-CZ" dirty="0" smtClean="0"/>
              <a:t>obré podmínky pro zemědělství, ale zastaralý způsob pěstování rostlin a chovu zvířat </a:t>
            </a:r>
          </a:p>
          <a:p>
            <a:r>
              <a:rPr lang="cs-CZ" dirty="0"/>
              <a:t>t</a:t>
            </a:r>
            <a:r>
              <a:rPr lang="cs-CZ" dirty="0" smtClean="0"/>
              <a:t>uristický ruch – Karpaty a Černé moře</a:t>
            </a:r>
            <a:endParaRPr lang="cs-CZ" dirty="0"/>
          </a:p>
        </p:txBody>
      </p:sp>
      <p:pic>
        <p:nvPicPr>
          <p:cNvPr id="3074" name="Picture 2" descr="C:\Users\Kakulinka\AppData\Local\Microsoft\Windows\Temporary Internet Files\Content.IE5\XLVDILTU\MP9003628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437112"/>
            <a:ext cx="3456384" cy="221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8965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bulharsko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lavní město </a:t>
            </a:r>
            <a:r>
              <a:rPr lang="cs-CZ" b="1" i="1" dirty="0" smtClean="0"/>
              <a:t>Sofia</a:t>
            </a:r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len EU</a:t>
            </a:r>
          </a:p>
          <a:p>
            <a:r>
              <a:rPr lang="cs-CZ" dirty="0"/>
              <a:t>p</a:t>
            </a:r>
            <a:r>
              <a:rPr lang="cs-CZ" dirty="0" smtClean="0"/>
              <a:t>řístavy </a:t>
            </a:r>
            <a:r>
              <a:rPr lang="cs-CZ" b="1" i="1" dirty="0" smtClean="0"/>
              <a:t>Burgas a Varna</a:t>
            </a:r>
          </a:p>
          <a:p>
            <a:r>
              <a:rPr lang="cs-CZ" dirty="0"/>
              <a:t>t</a:t>
            </a:r>
            <a:r>
              <a:rPr lang="cs-CZ" dirty="0" smtClean="0"/>
              <a:t>uristický ruch – Černé moře</a:t>
            </a:r>
            <a:endParaRPr lang="cs-CZ" dirty="0"/>
          </a:p>
        </p:txBody>
      </p:sp>
      <p:pic>
        <p:nvPicPr>
          <p:cNvPr id="4098" name="Picture 2" descr="C:\Users\Kakulinka\AppData\Local\Microsoft\Windows\Temporary Internet Files\Content.IE5\1A5Y0NMS\MC900001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064"/>
            <a:ext cx="3954780" cy="256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8331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Zeměpis, Evropa, pro základní školu a základní školu praktickou, František Kortus, František Teplý, nakladatelství Parta, 2007, ISBN 978-80-7320-103-6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2701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</TotalTime>
  <Words>143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Anotace:</vt:lpstr>
      <vt:lpstr>Jihovýchodní Evropa</vt:lpstr>
      <vt:lpstr>Albánie</vt:lpstr>
      <vt:lpstr>rumunsko</vt:lpstr>
      <vt:lpstr>bulharsko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Svobodová Alena</cp:lastModifiedBy>
  <cp:revision>3</cp:revision>
  <dcterms:created xsi:type="dcterms:W3CDTF">2012-06-04T16:05:41Z</dcterms:created>
  <dcterms:modified xsi:type="dcterms:W3CDTF">2012-11-23T13:12:04Z</dcterms:modified>
</cp:coreProperties>
</file>