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7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VY_32_INOVACE_09_ZEMĚPIS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Svobodová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Jihovýchodní Evropa, 1.část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AB9B36-AC30-4E3F-97A9-904441504B22}" type="presOf" srcId="{B651F6E3-6281-48DB-9319-2AEAFDAE7572}" destId="{619D679B-A015-4ECF-8348-D1034C574F40}" srcOrd="0" destOrd="0" presId="urn:microsoft.com/office/officeart/2005/8/layout/target3"/>
    <dgm:cxn modelId="{F0ABA4C2-F268-4247-A447-04C056455E0B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CC69DC-E018-470D-BDED-12FD5CBAC2B5}" type="presOf" srcId="{D1D4F407-5343-4D3F-B5B9-D407B03CAEB4}" destId="{AED2198E-93D5-4001-81B4-73124B309672}" srcOrd="1" destOrd="0" presId="urn:microsoft.com/office/officeart/2005/8/layout/target3"/>
    <dgm:cxn modelId="{61D147DC-BF14-429B-B89C-121F0F4A6BBE}" type="presOf" srcId="{D1B46980-6531-4606-95E6-44980827E919}" destId="{6140AFEC-043D-4C43-A2F9-D0F5331DF3A3}" srcOrd="0" destOrd="0" presId="urn:microsoft.com/office/officeart/2005/8/layout/target3"/>
    <dgm:cxn modelId="{59D01613-3288-4F7C-9C60-5FE28C2B1B14}" type="presOf" srcId="{B651F6E3-6281-48DB-9319-2AEAFDAE7572}" destId="{6BB5E863-4638-4E1D-BFDE-399D028AC4ED}" srcOrd="1" destOrd="0" presId="urn:microsoft.com/office/officeart/2005/8/layout/target3"/>
    <dgm:cxn modelId="{795AAF41-6692-4594-82CE-8C5742059D76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5A0D6E2-96E6-403D-AB18-BECDE723AD4B}" type="presOf" srcId="{D1D4F407-5343-4D3F-B5B9-D407B03CAEB4}" destId="{D005CE8C-CC26-4C3E-AC11-E15060ECD759}" srcOrd="0" destOrd="0" presId="urn:microsoft.com/office/officeart/2005/8/layout/target3"/>
    <dgm:cxn modelId="{E44711D4-6051-48E7-B5C3-462D3D6CB2FE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E596D29-618D-49A1-B819-46DC51015789}" type="presOf" srcId="{4C35D32F-0EAB-4CD7-82EE-45574DC2A586}" destId="{890E4F0B-2866-4A3F-A3C7-2A14B1797930}" srcOrd="1" destOrd="0" presId="urn:microsoft.com/office/officeart/2005/8/layout/target3"/>
    <dgm:cxn modelId="{04BBFB74-F8DE-4BC5-B86D-579CCF38E9A9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8367EE3-67C2-4D7F-898E-45D7B7F831CE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6163A43-7B4B-4771-851F-458C630A7317}" type="presParOf" srcId="{333A1088-737F-45CB-B68E-254E46348037}" destId="{F5ABB229-8D3B-4694-996A-96F23CF14429}" srcOrd="0" destOrd="0" presId="urn:microsoft.com/office/officeart/2005/8/layout/target3"/>
    <dgm:cxn modelId="{25095ED4-AD21-4B10-A37C-28F4399F8776}" type="presParOf" srcId="{333A1088-737F-45CB-B68E-254E46348037}" destId="{F41139FD-01EE-4571-8B17-4FB00FC51163}" srcOrd="1" destOrd="0" presId="urn:microsoft.com/office/officeart/2005/8/layout/target3"/>
    <dgm:cxn modelId="{5887B65A-AAD1-4BED-BD93-D65D472C72AD}" type="presParOf" srcId="{333A1088-737F-45CB-B68E-254E46348037}" destId="{D005CE8C-CC26-4C3E-AC11-E15060ECD759}" srcOrd="2" destOrd="0" presId="urn:microsoft.com/office/officeart/2005/8/layout/target3"/>
    <dgm:cxn modelId="{059F3A49-3626-48D3-8631-1BC50A0CE87A}" type="presParOf" srcId="{333A1088-737F-45CB-B68E-254E46348037}" destId="{2C702D82-9B77-49B7-9568-BB8EB47C3372}" srcOrd="3" destOrd="0" presId="urn:microsoft.com/office/officeart/2005/8/layout/target3"/>
    <dgm:cxn modelId="{ADFE6623-FE1B-4D88-8268-31579FA20888}" type="presParOf" srcId="{333A1088-737F-45CB-B68E-254E46348037}" destId="{A52A0455-90FF-4808-ABD0-F02540D31D5A}" srcOrd="4" destOrd="0" presId="urn:microsoft.com/office/officeart/2005/8/layout/target3"/>
    <dgm:cxn modelId="{D2CB3B0B-7A29-454F-95A3-65A31B3E93BC}" type="presParOf" srcId="{333A1088-737F-45CB-B68E-254E46348037}" destId="{6140AFEC-043D-4C43-A2F9-D0F5331DF3A3}" srcOrd="5" destOrd="0" presId="urn:microsoft.com/office/officeart/2005/8/layout/target3"/>
    <dgm:cxn modelId="{1209C113-AF6C-4F08-B7FF-CE1EB0425023}" type="presParOf" srcId="{333A1088-737F-45CB-B68E-254E46348037}" destId="{9358AC05-5D7D-4327-9F80-1AD486AEA664}" srcOrd="6" destOrd="0" presId="urn:microsoft.com/office/officeart/2005/8/layout/target3"/>
    <dgm:cxn modelId="{89E5FBFF-DCD8-437F-A430-D37CE5F5D151}" type="presParOf" srcId="{333A1088-737F-45CB-B68E-254E46348037}" destId="{313FC574-E1CD-4FB4-B054-0B805CE0447D}" srcOrd="7" destOrd="0" presId="urn:microsoft.com/office/officeart/2005/8/layout/target3"/>
    <dgm:cxn modelId="{41AA3DBB-511A-4946-857D-704F68F3F52B}" type="presParOf" srcId="{333A1088-737F-45CB-B68E-254E46348037}" destId="{619D679B-A015-4ECF-8348-D1034C574F40}" srcOrd="8" destOrd="0" presId="urn:microsoft.com/office/officeart/2005/8/layout/target3"/>
    <dgm:cxn modelId="{CDDF948A-299F-4DA9-9A6D-49E22115E554}" type="presParOf" srcId="{333A1088-737F-45CB-B68E-254E46348037}" destId="{322283A8-4A27-4CDA-BAE3-F381106A9174}" srcOrd="9" destOrd="0" presId="urn:microsoft.com/office/officeart/2005/8/layout/target3"/>
    <dgm:cxn modelId="{6DD3A987-F963-406E-8352-A079278539C1}" type="presParOf" srcId="{333A1088-737F-45CB-B68E-254E46348037}" destId="{FFC9F71D-1B4F-4AD9-A4A6-86ADEFC8AF5C}" srcOrd="10" destOrd="0" presId="urn:microsoft.com/office/officeart/2005/8/layout/target3"/>
    <dgm:cxn modelId="{C99E3A58-5BFF-4D79-8E31-B3061F74DE2E}" type="presParOf" srcId="{333A1088-737F-45CB-B68E-254E46348037}" destId="{25B08C86-7E15-44DC-BE7F-FFB55DD49D12}" srcOrd="11" destOrd="0" presId="urn:microsoft.com/office/officeart/2005/8/layout/target3"/>
    <dgm:cxn modelId="{1FF6C60A-496C-4875-9965-BE55F38A8803}" type="presParOf" srcId="{333A1088-737F-45CB-B68E-254E46348037}" destId="{76644BE8-9D7C-4C09-B250-3D10AF48CBB7}" srcOrd="12" destOrd="0" presId="urn:microsoft.com/office/officeart/2005/8/layout/target3"/>
    <dgm:cxn modelId="{720EA8FB-97C0-4B6B-8353-B4AA4DE94555}" type="presParOf" srcId="{333A1088-737F-45CB-B68E-254E46348037}" destId="{EE85B701-7295-41C0-BA7A-34D3756A2AE6}" srcOrd="13" destOrd="0" presId="urn:microsoft.com/office/officeart/2005/8/layout/target3"/>
    <dgm:cxn modelId="{4E9EDE83-E4F5-40BB-9AA4-EFAB5BE8CCBF}" type="presParOf" srcId="{333A1088-737F-45CB-B68E-254E46348037}" destId="{8BEBB6EC-1DAA-4CAC-8A25-BC0FCBD5DBD5}" srcOrd="14" destOrd="0" presId="urn:microsoft.com/office/officeart/2005/8/layout/target3"/>
    <dgm:cxn modelId="{6D9AE163-7AEE-4951-90E6-993919BF6F6C}" type="presParOf" srcId="{333A1088-737F-45CB-B68E-254E46348037}" destId="{AED2198E-93D5-4001-81B4-73124B309672}" srcOrd="15" destOrd="0" presId="urn:microsoft.com/office/officeart/2005/8/layout/target3"/>
    <dgm:cxn modelId="{FF6072CA-1628-4E7F-AE6A-E139D1CDD7FC}" type="presParOf" srcId="{333A1088-737F-45CB-B68E-254E46348037}" destId="{2BE915AB-18AA-4053-B92C-3BFC9ED204BB}" srcOrd="16" destOrd="0" presId="urn:microsoft.com/office/officeart/2005/8/layout/target3"/>
    <dgm:cxn modelId="{ED130ABA-DE60-4141-9334-32BF66986984}" type="presParOf" srcId="{333A1088-737F-45CB-B68E-254E46348037}" destId="{6BB5E863-4638-4E1D-BFDE-399D028AC4ED}" srcOrd="17" destOrd="0" presId="urn:microsoft.com/office/officeart/2005/8/layout/target3"/>
    <dgm:cxn modelId="{9B17FE7E-A991-4F20-BE02-4288A6A4A751}" type="presParOf" srcId="{333A1088-737F-45CB-B68E-254E46348037}" destId="{5A5FFA88-C948-4069-8E93-59FA12366E83}" srcOrd="18" destOrd="0" presId="urn:microsoft.com/office/officeart/2005/8/layout/target3"/>
    <dgm:cxn modelId="{F6BD6842-22E0-493F-AF0F-CFD47D208BE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Svobodová 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VY_32_INOVACE_09_ZEMĚPIS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Jihovýchodní Evropa, 1.část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3BB92D-10A5-4288-96A0-764909ABF7E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8DCD2E-B258-4BD9-98FE-1A40316CD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143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4B86973C-7230-4A82-AB70-DF963F12BD03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DD6AAAD2-473D-4992-B00B-CB8B5D690BD4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6CE7-5E72-4A28-AF7F-FA091BC88F5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E19118-A779-4F2D-B627-B35C429E2E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6CE7-5E72-4A28-AF7F-FA091BC88F5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E19118-A779-4F2D-B627-B35C429E2E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6CE7-5E72-4A28-AF7F-FA091BC88F5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19118-A779-4F2D-B627-B35C429E2EA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6CE7-5E72-4A28-AF7F-FA091BC88F5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19118-A779-4F2D-B627-B35C429E2E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6CE7-5E72-4A28-AF7F-FA091BC88F5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4E19118-A779-4F2D-B627-B35C429E2EA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6CE7-5E72-4A28-AF7F-FA091BC88F5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19118-A779-4F2D-B627-B35C429E2E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6CE7-5E72-4A28-AF7F-FA091BC88F5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19118-A779-4F2D-B627-B35C429E2E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6CE7-5E72-4A28-AF7F-FA091BC88F5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19118-A779-4F2D-B627-B35C429E2E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6CE7-5E72-4A28-AF7F-FA091BC88F5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19118-A779-4F2D-B627-B35C429E2EA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6CE7-5E72-4A28-AF7F-FA091BC88F5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19118-A779-4F2D-B627-B35C429E2E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D6CE7-5E72-4A28-AF7F-FA091BC88F5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19118-A779-4F2D-B627-B35C429E2E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8D6CE7-5E72-4A28-AF7F-FA091BC88F5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E19118-A779-4F2D-B627-B35C429E2EA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04462149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2849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pro žáky 8.ročníku jako výukový. Zároveň slouží pro zapsání poznámek do školních sešitů. Současně je používán školní atlas.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727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Jihovýchodní </a:t>
            </a:r>
            <a:r>
              <a:rPr lang="cs-CZ" dirty="0" err="1" smtClean="0"/>
              <a:t>evrop</a:t>
            </a:r>
            <a:r>
              <a:rPr lang="cs-CZ" dirty="0" err="1"/>
              <a:t>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Státy bývalé Jugoslávie</a:t>
            </a:r>
            <a:endParaRPr lang="cs-CZ" dirty="0"/>
          </a:p>
        </p:txBody>
      </p:sp>
      <p:pic>
        <p:nvPicPr>
          <p:cNvPr id="1026" name="Picture 2" descr="C:\Users\Kakulinka\AppData\Local\Microsoft\Windows\Temporary Internet Files\Content.IE5\4H6SZY0U\MP9002556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84984"/>
            <a:ext cx="3657600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6781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Jihovýchodní </a:t>
            </a:r>
            <a:r>
              <a:rPr lang="cs-CZ" dirty="0" err="1" smtClean="0"/>
              <a:t>evropa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táty jihovýchodní Evropy se nacházejí na </a:t>
            </a:r>
            <a:r>
              <a:rPr lang="cs-CZ" b="1" i="1" dirty="0" smtClean="0"/>
              <a:t>Balkánském poloostrově</a:t>
            </a:r>
          </a:p>
          <a:p>
            <a:endParaRPr lang="cs-CZ" b="1" i="1" dirty="0" smtClean="0"/>
          </a:p>
          <a:p>
            <a:r>
              <a:rPr lang="cs-CZ" dirty="0"/>
              <a:t>r</a:t>
            </a:r>
            <a:r>
              <a:rPr lang="cs-CZ" dirty="0" smtClean="0"/>
              <a:t>ozkládá se zde </a:t>
            </a:r>
            <a:r>
              <a:rPr lang="cs-CZ" b="1" i="1" dirty="0" smtClean="0"/>
              <a:t>Balkánské pohoří </a:t>
            </a:r>
            <a:r>
              <a:rPr lang="cs-CZ" dirty="0" smtClean="0"/>
              <a:t> a </a:t>
            </a:r>
            <a:r>
              <a:rPr lang="cs-CZ" b="1" i="1" dirty="0" smtClean="0"/>
              <a:t>Karpaty</a:t>
            </a:r>
          </a:p>
          <a:p>
            <a:endParaRPr lang="cs-CZ" b="1" i="1" dirty="0" smtClean="0"/>
          </a:p>
          <a:p>
            <a:r>
              <a:rPr lang="cs-CZ" b="1" i="1" dirty="0"/>
              <a:t>n</a:t>
            </a:r>
            <a:r>
              <a:rPr lang="cs-CZ" b="1" i="1" dirty="0" smtClean="0"/>
              <a:t>ížiny –</a:t>
            </a:r>
            <a:r>
              <a:rPr lang="cs-CZ" dirty="0" smtClean="0"/>
              <a:t> </a:t>
            </a:r>
            <a:r>
              <a:rPr lang="cs-CZ" b="1" i="1" dirty="0" smtClean="0"/>
              <a:t>Valašská</a:t>
            </a:r>
            <a:r>
              <a:rPr lang="cs-CZ" dirty="0" smtClean="0"/>
              <a:t> a</a:t>
            </a:r>
            <a:r>
              <a:rPr lang="cs-CZ" b="1" i="1" dirty="0" smtClean="0"/>
              <a:t> Velká Uherská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053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Jihovýchodní </a:t>
            </a:r>
            <a:r>
              <a:rPr lang="cs-CZ" dirty="0" err="1" smtClean="0"/>
              <a:t>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ejméně hospodářsky rozvinutou oblastí Evropy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ěstuje se zejména obilí, ovoce, vinná réva</a:t>
            </a:r>
          </a:p>
          <a:p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ozšířen chov ovcí, skotu a koz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5789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bývalé </a:t>
            </a:r>
            <a:r>
              <a:rPr lang="cs-CZ" dirty="0" err="1" smtClean="0"/>
              <a:t>jugoslávie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Slovinsko</a:t>
            </a:r>
          </a:p>
          <a:p>
            <a:r>
              <a:rPr lang="cs-CZ" dirty="0" smtClean="0"/>
              <a:t>Chorvatsko</a:t>
            </a:r>
          </a:p>
          <a:p>
            <a:r>
              <a:rPr lang="cs-CZ" dirty="0" smtClean="0"/>
              <a:t>Bosna a Hercegovina</a:t>
            </a:r>
          </a:p>
          <a:p>
            <a:r>
              <a:rPr lang="cs-CZ" dirty="0" smtClean="0"/>
              <a:t>Srbsko</a:t>
            </a:r>
          </a:p>
          <a:p>
            <a:r>
              <a:rPr lang="cs-CZ" dirty="0" smtClean="0"/>
              <a:t>Černá Hora</a:t>
            </a:r>
          </a:p>
          <a:p>
            <a:r>
              <a:rPr lang="cs-CZ" dirty="0" smtClean="0"/>
              <a:t>Makedonie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582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slovinsko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i="1" dirty="0" smtClean="0"/>
              <a:t>Lublaň </a:t>
            </a:r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lenem EU a NATO</a:t>
            </a:r>
          </a:p>
          <a:p>
            <a:r>
              <a:rPr lang="cs-CZ" dirty="0"/>
              <a:t>m</a:t>
            </a:r>
            <a:r>
              <a:rPr lang="cs-CZ" dirty="0" smtClean="0"/>
              <a:t>alá země, ale nejvyspělejší</a:t>
            </a:r>
          </a:p>
          <a:p>
            <a:r>
              <a:rPr lang="cs-CZ" dirty="0"/>
              <a:t>s</a:t>
            </a:r>
            <a:r>
              <a:rPr lang="cs-CZ" dirty="0" smtClean="0"/>
              <a:t>portovní potřeby značky Elán</a:t>
            </a:r>
          </a:p>
          <a:p>
            <a:r>
              <a:rPr lang="cs-CZ" dirty="0"/>
              <a:t>e</a:t>
            </a:r>
            <a:r>
              <a:rPr lang="cs-CZ" dirty="0" smtClean="0"/>
              <a:t>lektronické spotřebiče značky Gorenje</a:t>
            </a:r>
          </a:p>
          <a:p>
            <a:r>
              <a:rPr lang="cs-CZ" dirty="0"/>
              <a:t>t</a:t>
            </a:r>
            <a:r>
              <a:rPr lang="cs-CZ" dirty="0" smtClean="0"/>
              <a:t>uristé navštěvují Alpy</a:t>
            </a:r>
            <a:endParaRPr lang="cs-CZ" dirty="0"/>
          </a:p>
        </p:txBody>
      </p:sp>
      <p:pic>
        <p:nvPicPr>
          <p:cNvPr id="2050" name="Picture 2" descr="C:\Users\Kakulinka\AppData\Local\Microsoft\Windows\Temporary Internet Files\Content.IE5\4H6SZY0U\MP9003628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96752"/>
            <a:ext cx="322555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00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Chorvatsko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i="1" dirty="0" smtClean="0"/>
              <a:t>Záhřeb</a:t>
            </a:r>
          </a:p>
          <a:p>
            <a:r>
              <a:rPr lang="cs-CZ" dirty="0"/>
              <a:t>p</a:t>
            </a:r>
            <a:r>
              <a:rPr lang="cs-CZ" dirty="0" smtClean="0"/>
              <a:t>obřežní oblast </a:t>
            </a:r>
            <a:r>
              <a:rPr lang="cs-CZ" b="1" i="1" dirty="0" smtClean="0"/>
              <a:t>Dalmácie, </a:t>
            </a:r>
            <a:r>
              <a:rPr lang="cs-CZ" dirty="0" smtClean="0"/>
              <a:t>letní rekreace</a:t>
            </a:r>
          </a:p>
          <a:p>
            <a:r>
              <a:rPr lang="cs-CZ" dirty="0"/>
              <a:t>h</a:t>
            </a:r>
            <a:r>
              <a:rPr lang="cs-CZ" dirty="0" smtClean="0"/>
              <a:t>istorické město </a:t>
            </a:r>
            <a:r>
              <a:rPr lang="cs-CZ" b="1" i="1" dirty="0" smtClean="0"/>
              <a:t>Dubrovník</a:t>
            </a:r>
          </a:p>
          <a:p>
            <a:r>
              <a:rPr lang="cs-CZ" dirty="0"/>
              <a:t>v</a:t>
            </a:r>
            <a:r>
              <a:rPr lang="cs-CZ" dirty="0" smtClean="0"/>
              <a:t>elké přístavy </a:t>
            </a:r>
            <a:r>
              <a:rPr lang="cs-CZ" b="1" i="1" dirty="0" smtClean="0"/>
              <a:t>Rijeka, Split</a:t>
            </a:r>
            <a:endParaRPr lang="cs-CZ" dirty="0"/>
          </a:p>
        </p:txBody>
      </p:sp>
      <p:pic>
        <p:nvPicPr>
          <p:cNvPr id="3074" name="Picture 2" descr="C:\Users\Kakulinka\AppData\Local\Microsoft\Windows\Temporary Internet Files\Content.IE5\HL1XQIB1\MP9003626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3325" y="4149080"/>
            <a:ext cx="3657600" cy="182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1813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Bosna a </a:t>
            </a:r>
            <a:r>
              <a:rPr lang="cs-CZ" dirty="0" err="1" smtClean="0"/>
              <a:t>hercegovina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i="1" dirty="0" smtClean="0"/>
              <a:t>Sarajevo</a:t>
            </a:r>
          </a:p>
          <a:p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ozdílné náboženství – spory mezi Bosňany, Srby a Chorvaty v 90.letech 20.stol.</a:t>
            </a:r>
          </a:p>
          <a:p>
            <a:endParaRPr lang="cs-CZ" dirty="0"/>
          </a:p>
        </p:txBody>
      </p:sp>
      <p:pic>
        <p:nvPicPr>
          <p:cNvPr id="4098" name="Picture 2" descr="C:\Users\Kakulinka\AppData\Local\Microsoft\Windows\Temporary Internet Files\Content.IE5\XLVDILTU\MP9003626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05064"/>
            <a:ext cx="3657600" cy="2170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62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Srbsko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i="1" dirty="0" smtClean="0"/>
              <a:t>Bělehrad</a:t>
            </a:r>
          </a:p>
          <a:p>
            <a:r>
              <a:rPr lang="cs-CZ" dirty="0"/>
              <a:t>c</a:t>
            </a:r>
            <a:r>
              <a:rPr lang="cs-CZ" dirty="0" smtClean="0"/>
              <a:t>hudá oblast </a:t>
            </a:r>
            <a:r>
              <a:rPr lang="cs-CZ" b="1" i="1" dirty="0" smtClean="0"/>
              <a:t>Kosovo</a:t>
            </a:r>
          </a:p>
          <a:p>
            <a:r>
              <a:rPr lang="cs-CZ" dirty="0"/>
              <a:t>z</a:t>
            </a:r>
            <a:r>
              <a:rPr lang="cs-CZ" dirty="0" smtClean="0"/>
              <a:t>emědělství podél Dunaje</a:t>
            </a:r>
            <a:endParaRPr lang="cs-CZ" dirty="0"/>
          </a:p>
        </p:txBody>
      </p:sp>
      <p:pic>
        <p:nvPicPr>
          <p:cNvPr id="5123" name="Picture 3" descr="C:\Users\Kakulinka\AppData\Local\Microsoft\Windows\Temporary Internet Files\Content.IE5\HL1XQIB1\MC900432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84984"/>
            <a:ext cx="3679825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2784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Černá Hora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i="1" dirty="0" err="1" smtClean="0"/>
              <a:t>Podgorica</a:t>
            </a:r>
            <a:endParaRPr lang="cs-CZ" b="1" i="1" dirty="0" smtClean="0"/>
          </a:p>
          <a:p>
            <a:r>
              <a:rPr lang="cs-CZ" dirty="0"/>
              <a:t>l</a:t>
            </a:r>
            <a:r>
              <a:rPr lang="cs-CZ" dirty="0" smtClean="0"/>
              <a:t>esnatý, těžko přístupný stát</a:t>
            </a:r>
          </a:p>
          <a:p>
            <a:r>
              <a:rPr lang="cs-CZ" dirty="0"/>
              <a:t>p</a:t>
            </a:r>
            <a:r>
              <a:rPr lang="cs-CZ" dirty="0" smtClean="0"/>
              <a:t>obřeží jedno z nejhezčích v Evropě</a:t>
            </a:r>
          </a:p>
          <a:p>
            <a:endParaRPr lang="cs-CZ" dirty="0"/>
          </a:p>
        </p:txBody>
      </p:sp>
      <p:pic>
        <p:nvPicPr>
          <p:cNvPr id="6146" name="Picture 2" descr="C:\Users\Kakulinka\AppData\Local\Microsoft\Windows\Temporary Internet Files\Content.IE5\HL1XQIB1\MC9004320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77072"/>
            <a:ext cx="3657600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67591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makedonie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i="1" dirty="0" smtClean="0"/>
              <a:t>Skopje</a:t>
            </a:r>
          </a:p>
          <a:p>
            <a:r>
              <a:rPr lang="cs-CZ" dirty="0"/>
              <a:t>m</a:t>
            </a:r>
            <a:r>
              <a:rPr lang="cs-CZ" dirty="0" smtClean="0"/>
              <a:t>éně vyspělý stát</a:t>
            </a:r>
          </a:p>
          <a:p>
            <a:r>
              <a:rPr lang="cs-CZ" dirty="0"/>
              <a:t>k</a:t>
            </a:r>
            <a:r>
              <a:rPr lang="cs-CZ" dirty="0" smtClean="0"/>
              <a:t>olem hlavního města častá zemětřesení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703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Zeměpis, Evropa, pro základní školu a základní školu praktickou, František Kortus, František Teplý, nakladatelství Parta, 2007, ISBN 978-80-7320-103-6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49609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89</TotalTime>
  <Words>253</Words>
  <Application>Microsoft Office PowerPoint</Application>
  <PresentationFormat>Předvádění na obrazovce (4:3)</PresentationFormat>
  <Paragraphs>62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Anotace:</vt:lpstr>
      <vt:lpstr>Jihovýchodní evropa</vt:lpstr>
      <vt:lpstr>Jihovýchodní evropa</vt:lpstr>
      <vt:lpstr>Jihovýchodní evropa</vt:lpstr>
      <vt:lpstr>Státy bývalé jugoslávie</vt:lpstr>
      <vt:lpstr>slovinsko</vt:lpstr>
      <vt:lpstr>Chorvatsko</vt:lpstr>
      <vt:lpstr>Bosna a hercegovina</vt:lpstr>
      <vt:lpstr>Srbsko</vt:lpstr>
      <vt:lpstr>Černá Hora</vt:lpstr>
      <vt:lpstr>makedonie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Kakulinka</dc:creator>
  <cp:lastModifiedBy>Slováková Olga</cp:lastModifiedBy>
  <cp:revision>14</cp:revision>
  <dcterms:created xsi:type="dcterms:W3CDTF">2012-06-04T14:58:24Z</dcterms:created>
  <dcterms:modified xsi:type="dcterms:W3CDTF">2012-11-24T13:28:12Z</dcterms:modified>
</cp:coreProperties>
</file>