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0" r:id="rId3"/>
    <p:sldId id="269" r:id="rId4"/>
    <p:sldId id="261" r:id="rId5"/>
    <p:sldId id="262" r:id="rId6"/>
    <p:sldId id="263" r:id="rId7"/>
    <p:sldId id="264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VY_32_INOVACE_15_ZEMĚPIS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2000" smtClean="0"/>
            <a:t>Základní škola, </a:t>
          </a:r>
          <a:r>
            <a:rPr lang="cs-CZ" sz="2000" dirty="0" smtClean="0"/>
            <a:t>Brandýs nad Labem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</a:t>
          </a:r>
          <a:r>
            <a:rPr lang="cs-CZ" sz="2000" smtClean="0"/>
            <a:t>. Svobodová </a:t>
          </a:r>
          <a:r>
            <a:rPr lang="cs-CZ" sz="2000" dirty="0" smtClean="0"/>
            <a:t>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ASIE –část 2.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A3B513-9515-4F85-BC13-0439582519EA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810741-CB74-4AC1-B614-02669223BA6F}" type="presOf" srcId="{B651F6E3-6281-48DB-9319-2AEAFDAE7572}" destId="{619D679B-A015-4ECF-8348-D1034C574F40}" srcOrd="0" destOrd="0" presId="urn:microsoft.com/office/officeart/2005/8/layout/target3"/>
    <dgm:cxn modelId="{BC47E783-9E27-48E2-8828-526B9741C33C}" type="presOf" srcId="{D1D4F407-5343-4D3F-B5B9-D407B03CAEB4}" destId="{D005CE8C-CC26-4C3E-AC11-E15060ECD759}" srcOrd="0" destOrd="0" presId="urn:microsoft.com/office/officeart/2005/8/layout/target3"/>
    <dgm:cxn modelId="{CDEC0B77-7F75-44AD-A0E1-94798219A55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518294-A8D7-4480-AEC9-1D5A3C13EC72}" type="presOf" srcId="{4C35D32F-0EAB-4CD7-82EE-45574DC2A586}" destId="{890E4F0B-2866-4A3F-A3C7-2A14B1797930}" srcOrd="1" destOrd="0" presId="urn:microsoft.com/office/officeart/2005/8/layout/target3"/>
    <dgm:cxn modelId="{23722CCA-7FF3-452B-A8C4-C57992A24E18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856E373-F9A9-4388-9F1F-CFE8490E800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93489BA-6339-4C1C-B731-4BA05C1D194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A73127B-0EC9-4729-A743-49A087B65F44}" type="presOf" srcId="{B651F6E3-6281-48DB-9319-2AEAFDAE7572}" destId="{6BB5E863-4638-4E1D-BFDE-399D028AC4ED}" srcOrd="1" destOrd="0" presId="urn:microsoft.com/office/officeart/2005/8/layout/target3"/>
    <dgm:cxn modelId="{A55FF26E-DD4B-4A8E-A4C6-8F291861B37B}" type="presOf" srcId="{D1D4F407-5343-4D3F-B5B9-D407B03CAEB4}" destId="{AED2198E-93D5-4001-81B4-73124B309672}" srcOrd="1" destOrd="0" presId="urn:microsoft.com/office/officeart/2005/8/layout/target3"/>
    <dgm:cxn modelId="{66F6448D-EB34-4B62-9A53-74BD6D813AFF}" type="presOf" srcId="{D8197B8C-B260-4A16-BDF4-0947B075E274}" destId="{25B08C86-7E15-44DC-BE7F-FFB55DD49D12}" srcOrd="0" destOrd="0" presId="urn:microsoft.com/office/officeart/2005/8/layout/target3"/>
    <dgm:cxn modelId="{7D7973E6-31B7-4658-90B8-5D85FF3EB558}" type="presParOf" srcId="{333A1088-737F-45CB-B68E-254E46348037}" destId="{F5ABB229-8D3B-4694-996A-96F23CF14429}" srcOrd="0" destOrd="0" presId="urn:microsoft.com/office/officeart/2005/8/layout/target3"/>
    <dgm:cxn modelId="{2BDDC39F-3257-468A-8C9A-590A738F7FB2}" type="presParOf" srcId="{333A1088-737F-45CB-B68E-254E46348037}" destId="{F41139FD-01EE-4571-8B17-4FB00FC51163}" srcOrd="1" destOrd="0" presId="urn:microsoft.com/office/officeart/2005/8/layout/target3"/>
    <dgm:cxn modelId="{A89227E9-0F87-437B-97F4-21442263313C}" type="presParOf" srcId="{333A1088-737F-45CB-B68E-254E46348037}" destId="{D005CE8C-CC26-4C3E-AC11-E15060ECD759}" srcOrd="2" destOrd="0" presId="urn:microsoft.com/office/officeart/2005/8/layout/target3"/>
    <dgm:cxn modelId="{441CFAE7-1861-4EB9-8149-B0046C3CA97B}" type="presParOf" srcId="{333A1088-737F-45CB-B68E-254E46348037}" destId="{2C702D82-9B77-49B7-9568-BB8EB47C3372}" srcOrd="3" destOrd="0" presId="urn:microsoft.com/office/officeart/2005/8/layout/target3"/>
    <dgm:cxn modelId="{0764FCD9-AB5B-444F-8C4A-0B6C5DF2DD1E}" type="presParOf" srcId="{333A1088-737F-45CB-B68E-254E46348037}" destId="{A52A0455-90FF-4808-ABD0-F02540D31D5A}" srcOrd="4" destOrd="0" presId="urn:microsoft.com/office/officeart/2005/8/layout/target3"/>
    <dgm:cxn modelId="{8EB54317-74D9-4B98-BB4C-749DE59D4B18}" type="presParOf" srcId="{333A1088-737F-45CB-B68E-254E46348037}" destId="{6140AFEC-043D-4C43-A2F9-D0F5331DF3A3}" srcOrd="5" destOrd="0" presId="urn:microsoft.com/office/officeart/2005/8/layout/target3"/>
    <dgm:cxn modelId="{54C68097-8958-4B90-9E39-5D47118147E3}" type="presParOf" srcId="{333A1088-737F-45CB-B68E-254E46348037}" destId="{9358AC05-5D7D-4327-9F80-1AD486AEA664}" srcOrd="6" destOrd="0" presId="urn:microsoft.com/office/officeart/2005/8/layout/target3"/>
    <dgm:cxn modelId="{90BBCFEA-0302-48AE-B1A6-5F4AB648517A}" type="presParOf" srcId="{333A1088-737F-45CB-B68E-254E46348037}" destId="{313FC574-E1CD-4FB4-B054-0B805CE0447D}" srcOrd="7" destOrd="0" presId="urn:microsoft.com/office/officeart/2005/8/layout/target3"/>
    <dgm:cxn modelId="{5F19F8C2-29DC-44F9-A71F-9E94DCF43EE3}" type="presParOf" srcId="{333A1088-737F-45CB-B68E-254E46348037}" destId="{619D679B-A015-4ECF-8348-D1034C574F40}" srcOrd="8" destOrd="0" presId="urn:microsoft.com/office/officeart/2005/8/layout/target3"/>
    <dgm:cxn modelId="{34B8DF34-FC4D-4559-9180-4BA6E3848597}" type="presParOf" srcId="{333A1088-737F-45CB-B68E-254E46348037}" destId="{322283A8-4A27-4CDA-BAE3-F381106A9174}" srcOrd="9" destOrd="0" presId="urn:microsoft.com/office/officeart/2005/8/layout/target3"/>
    <dgm:cxn modelId="{11691CD1-810E-4060-BD4A-8292CB8A883C}" type="presParOf" srcId="{333A1088-737F-45CB-B68E-254E46348037}" destId="{FFC9F71D-1B4F-4AD9-A4A6-86ADEFC8AF5C}" srcOrd="10" destOrd="0" presId="urn:microsoft.com/office/officeart/2005/8/layout/target3"/>
    <dgm:cxn modelId="{75A15A39-20E6-47F8-A562-E12ABE00205C}" type="presParOf" srcId="{333A1088-737F-45CB-B68E-254E46348037}" destId="{25B08C86-7E15-44DC-BE7F-FFB55DD49D12}" srcOrd="11" destOrd="0" presId="urn:microsoft.com/office/officeart/2005/8/layout/target3"/>
    <dgm:cxn modelId="{60D09D56-929F-4B4A-BE4B-61D22FB100A3}" type="presParOf" srcId="{333A1088-737F-45CB-B68E-254E46348037}" destId="{76644BE8-9D7C-4C09-B250-3D10AF48CBB7}" srcOrd="12" destOrd="0" presId="urn:microsoft.com/office/officeart/2005/8/layout/target3"/>
    <dgm:cxn modelId="{A33AD885-6E08-4229-8AE8-9AF861697F8C}" type="presParOf" srcId="{333A1088-737F-45CB-B68E-254E46348037}" destId="{EE85B701-7295-41C0-BA7A-34D3756A2AE6}" srcOrd="13" destOrd="0" presId="urn:microsoft.com/office/officeart/2005/8/layout/target3"/>
    <dgm:cxn modelId="{BA11DAD9-F575-4A10-9CF5-0F91E9279DC1}" type="presParOf" srcId="{333A1088-737F-45CB-B68E-254E46348037}" destId="{8BEBB6EC-1DAA-4CAC-8A25-BC0FCBD5DBD5}" srcOrd="14" destOrd="0" presId="urn:microsoft.com/office/officeart/2005/8/layout/target3"/>
    <dgm:cxn modelId="{CBEDDA83-DABF-4A3F-963B-440E120B211F}" type="presParOf" srcId="{333A1088-737F-45CB-B68E-254E46348037}" destId="{AED2198E-93D5-4001-81B4-73124B309672}" srcOrd="15" destOrd="0" presId="urn:microsoft.com/office/officeart/2005/8/layout/target3"/>
    <dgm:cxn modelId="{1E6AD230-3622-4D28-BCE8-41F73F57493C}" type="presParOf" srcId="{333A1088-737F-45CB-B68E-254E46348037}" destId="{2BE915AB-18AA-4053-B92C-3BFC9ED204BB}" srcOrd="16" destOrd="0" presId="urn:microsoft.com/office/officeart/2005/8/layout/target3"/>
    <dgm:cxn modelId="{7BA4D42A-69B5-4735-844D-867BE1609789}" type="presParOf" srcId="{333A1088-737F-45CB-B68E-254E46348037}" destId="{6BB5E863-4638-4E1D-BFDE-399D028AC4ED}" srcOrd="17" destOrd="0" presId="urn:microsoft.com/office/officeart/2005/8/layout/target3"/>
    <dgm:cxn modelId="{E16C36F4-96AC-4684-893D-E3ECA715F61E}" type="presParOf" srcId="{333A1088-737F-45CB-B68E-254E46348037}" destId="{5A5FFA88-C948-4069-8E93-59FA12366E83}" srcOrd="18" destOrd="0" presId="urn:microsoft.com/office/officeart/2005/8/layout/target3"/>
    <dgm:cxn modelId="{3A771C0E-2A29-4010-AAE0-2B30365FB15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29" cy="26917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30172" y="0"/>
          <a:ext cx="6430999" cy="26917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2000" kern="1200" smtClean="0"/>
            <a:t>Základní škola, </a:t>
          </a:r>
          <a:r>
            <a:rPr lang="cs-CZ" sz="2000" kern="1200" dirty="0" smtClean="0"/>
            <a:t>Brandýs nad Labem – Stará Boleslav, Školní 291</a:t>
          </a:r>
          <a:endParaRPr lang="cs-CZ" sz="2000" kern="1200" dirty="0"/>
        </a:p>
      </dsp:txBody>
      <dsp:txXfrm>
        <a:off x="1330172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5" cy="21264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45864" y="430676"/>
          <a:ext cx="6430999" cy="21264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</a:t>
          </a:r>
          <a:r>
            <a:rPr lang="cs-CZ" sz="2000" kern="1200" smtClean="0"/>
            <a:t>. Svobodová </a:t>
          </a:r>
          <a:r>
            <a:rPr lang="cs-CZ" sz="2000" kern="1200" dirty="0" smtClean="0"/>
            <a:t>Alena</a:t>
          </a:r>
          <a:endParaRPr lang="cs-CZ" sz="2000" kern="1200" dirty="0"/>
        </a:p>
      </dsp:txBody>
      <dsp:txXfrm>
        <a:off x="1345864" y="430676"/>
        <a:ext cx="6430999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2" cy="15612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45864" y="861353"/>
          <a:ext cx="6430999" cy="156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VY_32_INOVACE_15_ZEMĚPIS</a:t>
          </a:r>
          <a:endParaRPr lang="cs-CZ" sz="2000" kern="1200" dirty="0"/>
        </a:p>
      </dsp:txBody>
      <dsp:txXfrm>
        <a:off x="1345864" y="861353"/>
        <a:ext cx="6430999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29"/>
          <a:ext cx="995939" cy="995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45864" y="1292029"/>
          <a:ext cx="6430999" cy="995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ASIE –část 2.</a:t>
          </a:r>
          <a:endParaRPr lang="cs-CZ" sz="2000" kern="1200" dirty="0"/>
        </a:p>
      </dsp:txBody>
      <dsp:txXfrm>
        <a:off x="1345864" y="1292029"/>
        <a:ext cx="6430999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6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45864" y="1722706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345864" y="1722706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7DF2D6-2CE8-4B6D-B019-24D5EAAECA34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85AAEA-2753-45BC-AC7F-EDD7C73D98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537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eaLnBrk="1" hangingPunct="1"/>
            <a:fld id="{0DFB8D54-B20C-4DD2-B7D6-69232D8DDF16}" type="slidenum">
              <a:rPr lang="cs-CZ" smtClean="0">
                <a:latin typeface="Arial" charset="0"/>
              </a:rPr>
              <a:pPr eaLnBrk="1" hangingPunct="1"/>
              <a:t>1</a:t>
            </a:fld>
            <a:endParaRPr lang="cs-CZ" smtClean="0">
              <a:latin typeface="Arial" charset="0"/>
            </a:endParaRPr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aramond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18" charset="0"/>
              </a:defRPr>
            </a:lvl9pPr>
          </a:lstStyle>
          <a:p>
            <a:pPr algn="r" eaLnBrk="1" hangingPunct="1"/>
            <a:fld id="{57218CFB-91D9-4185-AE5E-419EDF25AAFA}" type="slidenum">
              <a:rPr lang="cs-CZ" sz="1200">
                <a:latin typeface="Calibri" pitchFamily="34" charset="0"/>
              </a:rPr>
              <a:pPr algn="r" eaLnBrk="1" hangingPunct="1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DFFAEC-2DDA-4F01-A465-F4D2DAE0835C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9850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3708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50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4352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6307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8083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5732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144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1450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718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7411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15488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62C27-9355-4D20-B112-3F6D5709706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C977BB-C29C-4CFF-9337-F07D05903D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3675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73957067"/>
              </p:ext>
            </p:extLst>
          </p:nvPr>
        </p:nvGraphicFramePr>
        <p:xfrm>
          <a:off x="526852" y="794867"/>
          <a:ext cx="7776864" cy="2691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31534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/>
              <a:t>Materiál je určen pro žáky </a:t>
            </a:r>
            <a:r>
              <a:rPr lang="cs-CZ" dirty="0" smtClean="0"/>
              <a:t>9</a:t>
            </a:r>
            <a:r>
              <a:rPr lang="cs-CZ" dirty="0" smtClean="0"/>
              <a:t>. ročníku </a:t>
            </a:r>
            <a:r>
              <a:rPr lang="cs-CZ" dirty="0"/>
              <a:t>jako výukový. Zároveň slouží pro zapsání poznámek do školních sešitů</a:t>
            </a:r>
            <a:r>
              <a:rPr lang="cs-CZ" dirty="0" smtClean="0"/>
              <a:t>. Současně je používán školní atlas.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557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– část 2.</a:t>
            </a:r>
            <a:endParaRPr lang="cs-CZ" dirty="0"/>
          </a:p>
        </p:txBody>
      </p:sp>
      <p:pic>
        <p:nvPicPr>
          <p:cNvPr id="1026" name="Picture 2" descr="C:\Documents and Settings\admin\Local Settings\Temporary Internet Files\Content.IE5\5DBU2Q14\MC900438066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44824"/>
            <a:ext cx="4323928" cy="406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794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Protékají zde nejdelší a nejmohutnější řeky světa:</a:t>
            </a:r>
          </a:p>
          <a:p>
            <a:r>
              <a:rPr lang="cs-CZ" dirty="0" smtClean="0"/>
              <a:t>Ob, Jenisej, Lena, Amur, Indus, Ganga, Mekong, Brahmaputra, </a:t>
            </a:r>
            <a:r>
              <a:rPr lang="cs-CZ" dirty="0" err="1" smtClean="0"/>
              <a:t>Huang</a:t>
            </a:r>
            <a:r>
              <a:rPr lang="cs-CZ" dirty="0" smtClean="0"/>
              <a:t> – He (Žlutá řeka), </a:t>
            </a:r>
            <a:r>
              <a:rPr lang="cs-CZ" dirty="0" err="1" smtClean="0"/>
              <a:t>Chang-Jiang</a:t>
            </a:r>
            <a:r>
              <a:rPr lang="cs-CZ" dirty="0" smtClean="0"/>
              <a:t> (Velká řeka)</a:t>
            </a:r>
            <a:endParaRPr lang="cs-CZ" dirty="0"/>
          </a:p>
        </p:txBody>
      </p:sp>
      <p:pic>
        <p:nvPicPr>
          <p:cNvPr id="7170" name="Picture 2" descr="C:\Documents and Settings\admin\Local Settings\Temporary Internet Files\Content.IE5\TPY7TIC3\MP900402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39232"/>
            <a:ext cx="4130512" cy="256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0256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Kaspické moře</a:t>
            </a:r>
          </a:p>
          <a:p>
            <a:r>
              <a:rPr lang="cs-CZ" dirty="0" smtClean="0"/>
              <a:t>Aralské jezero</a:t>
            </a:r>
          </a:p>
          <a:p>
            <a:r>
              <a:rPr lang="cs-CZ" dirty="0" smtClean="0"/>
              <a:t>Bajkalské jezero</a:t>
            </a:r>
          </a:p>
          <a:p>
            <a:r>
              <a:rPr lang="cs-CZ" dirty="0" smtClean="0"/>
              <a:t>Mrtvé moře</a:t>
            </a:r>
          </a:p>
          <a:p>
            <a:endParaRPr lang="cs-CZ" dirty="0"/>
          </a:p>
        </p:txBody>
      </p:sp>
      <p:pic>
        <p:nvPicPr>
          <p:cNvPr id="8195" name="Picture 3" descr="C:\Documents and Settings\admin\Local Settings\Temporary Internet Files\Content.IE5\PNK9K8K5\MP9004253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44824"/>
            <a:ext cx="4716016" cy="477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4986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Tundra – celý rok zmrzlá půda, nízké rostliny</a:t>
            </a:r>
          </a:p>
          <a:p>
            <a:r>
              <a:rPr lang="cs-CZ" dirty="0" smtClean="0"/>
              <a:t>Tajga – jehličnaté lesy na severní polokouli</a:t>
            </a:r>
          </a:p>
          <a:p>
            <a:r>
              <a:rPr lang="cs-CZ" dirty="0" smtClean="0"/>
              <a:t>Step – tráva a nízké rostliny</a:t>
            </a:r>
          </a:p>
          <a:p>
            <a:r>
              <a:rPr lang="cs-CZ" dirty="0" smtClean="0"/>
              <a:t>Pouště</a:t>
            </a:r>
          </a:p>
          <a:p>
            <a:endParaRPr lang="cs-CZ" dirty="0"/>
          </a:p>
        </p:txBody>
      </p:sp>
      <p:pic>
        <p:nvPicPr>
          <p:cNvPr id="9218" name="Picture 2" descr="C:\Documents and Settings\admin\Local Settings\Temporary Internet Files\Content.IE5\VHY0ZXUC\MP9004337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39964"/>
            <a:ext cx="4637931" cy="343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463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Asie - 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Kontinentální: </a:t>
            </a:r>
            <a:r>
              <a:rPr lang="cs-CZ" dirty="0" smtClean="0"/>
              <a:t>horká léta, mrazivé zimy, méně srážek</a:t>
            </a:r>
          </a:p>
          <a:p>
            <a:r>
              <a:rPr lang="cs-CZ" dirty="0" smtClean="0"/>
              <a:t>Monzunové: velké množství srážek, větry, které proudí v létě z moře na pevninu a v zimě opačně</a:t>
            </a:r>
            <a:endParaRPr lang="cs-CZ" dirty="0"/>
          </a:p>
        </p:txBody>
      </p:sp>
      <p:pic>
        <p:nvPicPr>
          <p:cNvPr id="10242" name="Picture 2" descr="C:\Documents and Settings\admin\Local Settings\Temporary Internet Files\Content.IE5\IHQOH2BK\MP9004014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5064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52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Asie – největší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Rusko</a:t>
            </a:r>
          </a:p>
          <a:p>
            <a:r>
              <a:rPr lang="cs-CZ" smtClean="0"/>
              <a:t>Čína</a:t>
            </a:r>
          </a:p>
          <a:p>
            <a:r>
              <a:rPr lang="cs-CZ" smtClean="0"/>
              <a:t>Indie</a:t>
            </a:r>
          </a:p>
          <a:p>
            <a:endParaRPr lang="cs-CZ" dirty="0"/>
          </a:p>
        </p:txBody>
      </p:sp>
      <p:pic>
        <p:nvPicPr>
          <p:cNvPr id="11266" name="Picture 2" descr="C:\Documents and Settings\admin\Local Settings\Temporary Internet Files\Content.IE5\TPY7TIC3\MP9002556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05680"/>
            <a:ext cx="1936232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Documents and Settings\admin\Local Settings\Temporary Internet Files\Content.IE5\V79P0S68\MP9001642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Documents and Settings\admin\Local Settings\Temporary Internet Files\Content.IE5\5DBU2Q14\MP9001793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3657600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335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  <a:endParaRPr lang="cs-CZ" dirty="0" smtClean="0"/>
          </a:p>
          <a:p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r>
              <a:rPr lang="cs-CZ" dirty="0"/>
              <a:t>Zeměpis, </a:t>
            </a:r>
            <a:r>
              <a:rPr lang="cs-CZ" dirty="0" smtClean="0"/>
              <a:t>Svět, </a:t>
            </a:r>
            <a:r>
              <a:rPr lang="cs-CZ" dirty="0"/>
              <a:t>pro základní školu a základní školu praktickou, František Kortus, František Teplý, nakladatelství Parta, </a:t>
            </a:r>
            <a:r>
              <a:rPr lang="cs-CZ" dirty="0" smtClean="0"/>
              <a:t>2008, </a:t>
            </a:r>
            <a:r>
              <a:rPr lang="cs-CZ" dirty="0"/>
              <a:t>ISBN </a:t>
            </a:r>
            <a:r>
              <a:rPr lang="cs-CZ" dirty="0" smtClean="0"/>
              <a:t>978-80-7320-130-2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666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217</Words>
  <Application>Microsoft Office PowerPoint</Application>
  <PresentationFormat>Předvádění na obrazovce (4:3)</PresentationFormat>
  <Paragraphs>35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</vt:lpstr>
      <vt:lpstr>Asie – část 2.</vt:lpstr>
      <vt:lpstr>Asie - řeky</vt:lpstr>
      <vt:lpstr>Asie - jezera</vt:lpstr>
      <vt:lpstr>Asie - krajina</vt:lpstr>
      <vt:lpstr>Asie - podnebí</vt:lpstr>
      <vt:lpstr>Asie – největší státy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...</dc:creator>
  <cp:lastModifiedBy>Dum</cp:lastModifiedBy>
  <cp:revision>7</cp:revision>
  <dcterms:created xsi:type="dcterms:W3CDTF">2012-10-26T08:11:17Z</dcterms:created>
  <dcterms:modified xsi:type="dcterms:W3CDTF">2013-04-04T11:49:17Z</dcterms:modified>
</cp:coreProperties>
</file>